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8.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1.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JRvPoZQHfrIMumbj0XkHNA==" hashData="Ud5XhuW8bsn9WncCX0iusRaB4d1M0Xo38m2wtNWbdndy7BKqv2ZmT6WDnEyoJGivQiUfT+RjEK5VG1YgXAVeGg=="/>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338" autoAdjust="0"/>
    <p:restoredTop sz="79054" autoAdjust="0"/>
  </p:normalViewPr>
  <p:slideViewPr>
    <p:cSldViewPr snapToGrid="0">
      <p:cViewPr varScale="1">
        <p:scale>
          <a:sx n="52" d="100"/>
          <a:sy n="52" d="100"/>
        </p:scale>
        <p:origin x="106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_rels/data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43.svg"/><Relationship Id="rId5" Type="http://schemas.openxmlformats.org/officeDocument/2006/relationships/image" Target="../media/image42.png"/><Relationship Id="rId4" Type="http://schemas.openxmlformats.org/officeDocument/2006/relationships/image" Target="../media/image21.svg"/></Relationships>
</file>

<file path=ppt/diagrams/_rels/data2.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10" Type="http://schemas.openxmlformats.org/officeDocument/2006/relationships/image" Target="../media/image23.svg"/><Relationship Id="rId4" Type="http://schemas.openxmlformats.org/officeDocument/2006/relationships/image" Target="../media/image17.svg"/><Relationship Id="rId9" Type="http://schemas.openxmlformats.org/officeDocument/2006/relationships/image" Target="../media/image22.png"/></Relationships>
</file>

<file path=ppt/diagrams/_rels/data4.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diagrams/_rels/data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3.svg"/></Relationships>
</file>

<file path=ppt/diagrams/_rels/data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svg"/><Relationship Id="rId1" Type="http://schemas.openxmlformats.org/officeDocument/2006/relationships/image" Target="../media/image36.png"/><Relationship Id="rId6" Type="http://schemas.openxmlformats.org/officeDocument/2006/relationships/image" Target="../media/image41.svg"/><Relationship Id="rId5" Type="http://schemas.openxmlformats.org/officeDocument/2006/relationships/image" Target="../media/image40.png"/><Relationship Id="rId4" Type="http://schemas.openxmlformats.org/officeDocument/2006/relationships/image" Target="../media/image39.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_rels/drawing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43.svg"/><Relationship Id="rId5" Type="http://schemas.openxmlformats.org/officeDocument/2006/relationships/image" Target="../media/image42.png"/><Relationship Id="rId4" Type="http://schemas.openxmlformats.org/officeDocument/2006/relationships/image" Target="../media/image21.svg"/></Relationships>
</file>

<file path=ppt/diagrams/_rels/drawing2.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10" Type="http://schemas.openxmlformats.org/officeDocument/2006/relationships/image" Target="../media/image23.svg"/><Relationship Id="rId4" Type="http://schemas.openxmlformats.org/officeDocument/2006/relationships/image" Target="../media/image17.svg"/><Relationship Id="rId9" Type="http://schemas.openxmlformats.org/officeDocument/2006/relationships/image" Target="../media/image22.png"/></Relationships>
</file>

<file path=ppt/diagrams/_rels/drawing3.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4.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diagrams/_rels/drawing6.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3.svg"/></Relationships>
</file>

<file path=ppt/diagrams/_rels/drawing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svg"/><Relationship Id="rId1" Type="http://schemas.openxmlformats.org/officeDocument/2006/relationships/image" Target="../media/image36.png"/><Relationship Id="rId6" Type="http://schemas.openxmlformats.org/officeDocument/2006/relationships/image" Target="../media/image41.svg"/><Relationship Id="rId5" Type="http://schemas.openxmlformats.org/officeDocument/2006/relationships/image" Target="../media/image40.png"/><Relationship Id="rId4" Type="http://schemas.openxmlformats.org/officeDocument/2006/relationships/image" Target="../media/image39.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F8D6927-D5AD-458A-B143-00E9ACBE1FC6}"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712319D7-A941-4124-9C71-AA1041BBFE98}">
      <dgm:prSet/>
      <dgm:spPr/>
      <dgm:t>
        <a:bodyPr/>
        <a:lstStyle/>
        <a:p>
          <a:r>
            <a:rPr lang="en-US"/>
            <a:t>Nature of Educational Technology</a:t>
          </a:r>
        </a:p>
      </dgm:t>
    </dgm:pt>
    <dgm:pt modelId="{663DEC2F-10CD-4E67-A59D-6E81ADA48AB3}" type="parTrans" cxnId="{4759E39D-DC61-44C9-BFD0-0423DFC17E13}">
      <dgm:prSet/>
      <dgm:spPr/>
      <dgm:t>
        <a:bodyPr/>
        <a:lstStyle/>
        <a:p>
          <a:endParaRPr lang="en-US"/>
        </a:p>
      </dgm:t>
    </dgm:pt>
    <dgm:pt modelId="{B8EC3CAA-AB03-4CD3-886C-0B62683FF340}" type="sibTrans" cxnId="{4759E39D-DC61-44C9-BFD0-0423DFC17E13}">
      <dgm:prSet/>
      <dgm:spPr/>
      <dgm:t>
        <a:bodyPr/>
        <a:lstStyle/>
        <a:p>
          <a:endParaRPr lang="en-US"/>
        </a:p>
      </dgm:t>
    </dgm:pt>
    <dgm:pt modelId="{70A62A2E-37B4-4C9D-974C-6CCA1BCA2A22}">
      <dgm:prSet/>
      <dgm:spPr/>
      <dgm:t>
        <a:bodyPr/>
        <a:lstStyle/>
        <a:p>
          <a:r>
            <a:rPr lang="en-US"/>
            <a:t>A Communication Medium</a:t>
          </a:r>
        </a:p>
      </dgm:t>
    </dgm:pt>
    <dgm:pt modelId="{495CE687-2C2F-4A6E-BB2D-F9E1D7B21138}" type="parTrans" cxnId="{3FEC1D79-6B03-42C7-A6ED-5AB7B9CD1CC5}">
      <dgm:prSet/>
      <dgm:spPr/>
      <dgm:t>
        <a:bodyPr/>
        <a:lstStyle/>
        <a:p>
          <a:endParaRPr lang="en-US"/>
        </a:p>
      </dgm:t>
    </dgm:pt>
    <dgm:pt modelId="{89F515D0-87CA-41A4-92DC-E23C0884DEE9}" type="sibTrans" cxnId="{3FEC1D79-6B03-42C7-A6ED-5AB7B9CD1CC5}">
      <dgm:prSet/>
      <dgm:spPr/>
      <dgm:t>
        <a:bodyPr/>
        <a:lstStyle/>
        <a:p>
          <a:endParaRPr lang="en-US"/>
        </a:p>
      </dgm:t>
    </dgm:pt>
    <dgm:pt modelId="{1FE45F21-49E1-4DC2-AE95-FA636825019B}">
      <dgm:prSet/>
      <dgm:spPr/>
      <dgm:t>
        <a:bodyPr/>
        <a:lstStyle/>
        <a:p>
          <a:r>
            <a:rPr lang="en-US"/>
            <a:t>Tool for Instructional System and Instructional Design</a:t>
          </a:r>
        </a:p>
      </dgm:t>
    </dgm:pt>
    <dgm:pt modelId="{AF9BA150-867B-4300-99D9-8861B8E99B40}" type="parTrans" cxnId="{4579E81C-8DF8-4D2A-9A36-49E5096A73E5}">
      <dgm:prSet/>
      <dgm:spPr/>
      <dgm:t>
        <a:bodyPr/>
        <a:lstStyle/>
        <a:p>
          <a:endParaRPr lang="en-US"/>
        </a:p>
      </dgm:t>
    </dgm:pt>
    <dgm:pt modelId="{69F2C4C6-44E6-4495-B74D-17CB998A95B0}" type="sibTrans" cxnId="{4579E81C-8DF8-4D2A-9A36-49E5096A73E5}">
      <dgm:prSet/>
      <dgm:spPr/>
      <dgm:t>
        <a:bodyPr/>
        <a:lstStyle/>
        <a:p>
          <a:endParaRPr lang="en-US"/>
        </a:p>
      </dgm:t>
    </dgm:pt>
    <dgm:pt modelId="{39CF5AAB-83C6-44AA-BFCA-3407D2B49CC8}" type="pres">
      <dgm:prSet presAssocID="{8F8D6927-D5AD-458A-B143-00E9ACBE1FC6}" presName="root" presStyleCnt="0">
        <dgm:presLayoutVars>
          <dgm:dir/>
          <dgm:resizeHandles val="exact"/>
        </dgm:presLayoutVars>
      </dgm:prSet>
      <dgm:spPr/>
    </dgm:pt>
    <dgm:pt modelId="{E1B247E7-1B87-4F84-9D55-0C64BB75BA71}" type="pres">
      <dgm:prSet presAssocID="{712319D7-A941-4124-9C71-AA1041BBFE98}" presName="compNode" presStyleCnt="0"/>
      <dgm:spPr/>
    </dgm:pt>
    <dgm:pt modelId="{17436876-2CF7-480C-A264-8405B388E8F7}" type="pres">
      <dgm:prSet presAssocID="{712319D7-A941-4124-9C71-AA1041BBFE98}" presName="bgRect" presStyleLbl="bgShp" presStyleIdx="0" presStyleCnt="3"/>
      <dgm:spPr/>
    </dgm:pt>
    <dgm:pt modelId="{D12E4FFB-F0E0-4CA6-8ABF-4F26516A5C59}" type="pres">
      <dgm:prSet presAssocID="{712319D7-A941-4124-9C71-AA1041BBFE98}"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ooks"/>
        </a:ext>
      </dgm:extLst>
    </dgm:pt>
    <dgm:pt modelId="{BA409089-793F-49AD-A587-3669828F51CE}" type="pres">
      <dgm:prSet presAssocID="{712319D7-A941-4124-9C71-AA1041BBFE98}" presName="spaceRect" presStyleCnt="0"/>
      <dgm:spPr/>
    </dgm:pt>
    <dgm:pt modelId="{96726A90-D799-4676-8877-5876F063ACA0}" type="pres">
      <dgm:prSet presAssocID="{712319D7-A941-4124-9C71-AA1041BBFE98}" presName="parTx" presStyleLbl="revTx" presStyleIdx="0" presStyleCnt="3">
        <dgm:presLayoutVars>
          <dgm:chMax val="0"/>
          <dgm:chPref val="0"/>
        </dgm:presLayoutVars>
      </dgm:prSet>
      <dgm:spPr/>
    </dgm:pt>
    <dgm:pt modelId="{1E9A724D-DD23-4695-8D0E-909E5B08BB3E}" type="pres">
      <dgm:prSet presAssocID="{B8EC3CAA-AB03-4CD3-886C-0B62683FF340}" presName="sibTrans" presStyleCnt="0"/>
      <dgm:spPr/>
    </dgm:pt>
    <dgm:pt modelId="{BFAD9556-C24F-42C3-A5F7-CAE01BCA4690}" type="pres">
      <dgm:prSet presAssocID="{70A62A2E-37B4-4C9D-974C-6CCA1BCA2A22}" presName="compNode" presStyleCnt="0"/>
      <dgm:spPr/>
    </dgm:pt>
    <dgm:pt modelId="{DB04ADB1-31D3-4E3E-A9A5-DB78BCA5C0E8}" type="pres">
      <dgm:prSet presAssocID="{70A62A2E-37B4-4C9D-974C-6CCA1BCA2A22}" presName="bgRect" presStyleLbl="bgShp" presStyleIdx="1" presStyleCnt="3"/>
      <dgm:spPr/>
    </dgm:pt>
    <dgm:pt modelId="{58FD5F02-D551-4282-BD64-5567B27D0E15}" type="pres">
      <dgm:prSet presAssocID="{70A62A2E-37B4-4C9D-974C-6CCA1BCA2A22}"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ubtitles"/>
        </a:ext>
      </dgm:extLst>
    </dgm:pt>
    <dgm:pt modelId="{41D703DC-1817-4C4A-99D9-5A01E62B5500}" type="pres">
      <dgm:prSet presAssocID="{70A62A2E-37B4-4C9D-974C-6CCA1BCA2A22}" presName="spaceRect" presStyleCnt="0"/>
      <dgm:spPr/>
    </dgm:pt>
    <dgm:pt modelId="{CF75257B-E62F-47D4-9AE3-8A1D6E5DEA2F}" type="pres">
      <dgm:prSet presAssocID="{70A62A2E-37B4-4C9D-974C-6CCA1BCA2A22}" presName="parTx" presStyleLbl="revTx" presStyleIdx="1" presStyleCnt="3">
        <dgm:presLayoutVars>
          <dgm:chMax val="0"/>
          <dgm:chPref val="0"/>
        </dgm:presLayoutVars>
      </dgm:prSet>
      <dgm:spPr/>
    </dgm:pt>
    <dgm:pt modelId="{F5DC3A28-F6F0-4111-8548-AFC7C60030C4}" type="pres">
      <dgm:prSet presAssocID="{89F515D0-87CA-41A4-92DC-E23C0884DEE9}" presName="sibTrans" presStyleCnt="0"/>
      <dgm:spPr/>
    </dgm:pt>
    <dgm:pt modelId="{8C886621-22F1-4B19-8C0C-4A17029B9EFD}" type="pres">
      <dgm:prSet presAssocID="{1FE45F21-49E1-4DC2-AE95-FA636825019B}" presName="compNode" presStyleCnt="0"/>
      <dgm:spPr/>
    </dgm:pt>
    <dgm:pt modelId="{2098F92C-8279-4829-954B-079BB45DCB74}" type="pres">
      <dgm:prSet presAssocID="{1FE45F21-49E1-4DC2-AE95-FA636825019B}" presName="bgRect" presStyleLbl="bgShp" presStyleIdx="2" presStyleCnt="3"/>
      <dgm:spPr/>
    </dgm:pt>
    <dgm:pt modelId="{75021174-712A-4C0D-AF4C-5E623EF72C52}" type="pres">
      <dgm:prSet presAssocID="{1FE45F21-49E1-4DC2-AE95-FA636825019B}"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Teacher"/>
        </a:ext>
      </dgm:extLst>
    </dgm:pt>
    <dgm:pt modelId="{378D9577-B1C8-4AB4-9CE5-C3AF90805F38}" type="pres">
      <dgm:prSet presAssocID="{1FE45F21-49E1-4DC2-AE95-FA636825019B}" presName="spaceRect" presStyleCnt="0"/>
      <dgm:spPr/>
    </dgm:pt>
    <dgm:pt modelId="{BB27468D-498F-4BFC-BD0B-BB2818A5BF2F}" type="pres">
      <dgm:prSet presAssocID="{1FE45F21-49E1-4DC2-AE95-FA636825019B}" presName="parTx" presStyleLbl="revTx" presStyleIdx="2" presStyleCnt="3">
        <dgm:presLayoutVars>
          <dgm:chMax val="0"/>
          <dgm:chPref val="0"/>
        </dgm:presLayoutVars>
      </dgm:prSet>
      <dgm:spPr/>
    </dgm:pt>
  </dgm:ptLst>
  <dgm:cxnLst>
    <dgm:cxn modelId="{FA1CBC14-F00D-4F96-A729-3B1A1938D7E8}" type="presOf" srcId="{70A62A2E-37B4-4C9D-974C-6CCA1BCA2A22}" destId="{CF75257B-E62F-47D4-9AE3-8A1D6E5DEA2F}" srcOrd="0" destOrd="0" presId="urn:microsoft.com/office/officeart/2018/2/layout/IconVerticalSolidList"/>
    <dgm:cxn modelId="{4579E81C-8DF8-4D2A-9A36-49E5096A73E5}" srcId="{8F8D6927-D5AD-458A-B143-00E9ACBE1FC6}" destId="{1FE45F21-49E1-4DC2-AE95-FA636825019B}" srcOrd="2" destOrd="0" parTransId="{AF9BA150-867B-4300-99D9-8861B8E99B40}" sibTransId="{69F2C4C6-44E6-4495-B74D-17CB998A95B0}"/>
    <dgm:cxn modelId="{18435E30-FB78-4BCB-818D-FDE36EA86AB2}" type="presOf" srcId="{8F8D6927-D5AD-458A-B143-00E9ACBE1FC6}" destId="{39CF5AAB-83C6-44AA-BFCA-3407D2B49CC8}" srcOrd="0" destOrd="0" presId="urn:microsoft.com/office/officeart/2018/2/layout/IconVerticalSolidList"/>
    <dgm:cxn modelId="{21887F6E-9D94-4BAC-BC6A-0611FE80256B}" type="presOf" srcId="{1FE45F21-49E1-4DC2-AE95-FA636825019B}" destId="{BB27468D-498F-4BFC-BD0B-BB2818A5BF2F}" srcOrd="0" destOrd="0" presId="urn:microsoft.com/office/officeart/2018/2/layout/IconVerticalSolidList"/>
    <dgm:cxn modelId="{3FEC1D79-6B03-42C7-A6ED-5AB7B9CD1CC5}" srcId="{8F8D6927-D5AD-458A-B143-00E9ACBE1FC6}" destId="{70A62A2E-37B4-4C9D-974C-6CCA1BCA2A22}" srcOrd="1" destOrd="0" parTransId="{495CE687-2C2F-4A6E-BB2D-F9E1D7B21138}" sibTransId="{89F515D0-87CA-41A4-92DC-E23C0884DEE9}"/>
    <dgm:cxn modelId="{4759E39D-DC61-44C9-BFD0-0423DFC17E13}" srcId="{8F8D6927-D5AD-458A-B143-00E9ACBE1FC6}" destId="{712319D7-A941-4124-9C71-AA1041BBFE98}" srcOrd="0" destOrd="0" parTransId="{663DEC2F-10CD-4E67-A59D-6E81ADA48AB3}" sibTransId="{B8EC3CAA-AB03-4CD3-886C-0B62683FF340}"/>
    <dgm:cxn modelId="{80CD88A2-EC0C-4AF8-8251-5BD43CF07BEF}" type="presOf" srcId="{712319D7-A941-4124-9C71-AA1041BBFE98}" destId="{96726A90-D799-4676-8877-5876F063ACA0}" srcOrd="0" destOrd="0" presId="urn:microsoft.com/office/officeart/2018/2/layout/IconVerticalSolidList"/>
    <dgm:cxn modelId="{230234A2-4191-4543-8B74-BF3BD9C9CB6A}" type="presParOf" srcId="{39CF5AAB-83C6-44AA-BFCA-3407D2B49CC8}" destId="{E1B247E7-1B87-4F84-9D55-0C64BB75BA71}" srcOrd="0" destOrd="0" presId="urn:microsoft.com/office/officeart/2018/2/layout/IconVerticalSolidList"/>
    <dgm:cxn modelId="{EF9B88B8-D569-4173-A58D-710EAD95472D}" type="presParOf" srcId="{E1B247E7-1B87-4F84-9D55-0C64BB75BA71}" destId="{17436876-2CF7-480C-A264-8405B388E8F7}" srcOrd="0" destOrd="0" presId="urn:microsoft.com/office/officeart/2018/2/layout/IconVerticalSolidList"/>
    <dgm:cxn modelId="{ECAB4C48-D8E6-4EA2-9FB1-E5B5E28FF05E}" type="presParOf" srcId="{E1B247E7-1B87-4F84-9D55-0C64BB75BA71}" destId="{D12E4FFB-F0E0-4CA6-8ABF-4F26516A5C59}" srcOrd="1" destOrd="0" presId="urn:microsoft.com/office/officeart/2018/2/layout/IconVerticalSolidList"/>
    <dgm:cxn modelId="{0F287280-CF59-4EA3-9AC4-BB6E6CF22472}" type="presParOf" srcId="{E1B247E7-1B87-4F84-9D55-0C64BB75BA71}" destId="{BA409089-793F-49AD-A587-3669828F51CE}" srcOrd="2" destOrd="0" presId="urn:microsoft.com/office/officeart/2018/2/layout/IconVerticalSolidList"/>
    <dgm:cxn modelId="{7FC746E9-C145-4A12-AC22-CC41BAE85120}" type="presParOf" srcId="{E1B247E7-1B87-4F84-9D55-0C64BB75BA71}" destId="{96726A90-D799-4676-8877-5876F063ACA0}" srcOrd="3" destOrd="0" presId="urn:microsoft.com/office/officeart/2018/2/layout/IconVerticalSolidList"/>
    <dgm:cxn modelId="{C3278B0B-F5E1-4D25-84B3-7BC7C98E5F91}" type="presParOf" srcId="{39CF5AAB-83C6-44AA-BFCA-3407D2B49CC8}" destId="{1E9A724D-DD23-4695-8D0E-909E5B08BB3E}" srcOrd="1" destOrd="0" presId="urn:microsoft.com/office/officeart/2018/2/layout/IconVerticalSolidList"/>
    <dgm:cxn modelId="{B2F9AA3A-D25E-47E4-930C-76D8E9C04CEF}" type="presParOf" srcId="{39CF5AAB-83C6-44AA-BFCA-3407D2B49CC8}" destId="{BFAD9556-C24F-42C3-A5F7-CAE01BCA4690}" srcOrd="2" destOrd="0" presId="urn:microsoft.com/office/officeart/2018/2/layout/IconVerticalSolidList"/>
    <dgm:cxn modelId="{001DB2E1-6681-442E-8435-2A7B58E17719}" type="presParOf" srcId="{BFAD9556-C24F-42C3-A5F7-CAE01BCA4690}" destId="{DB04ADB1-31D3-4E3E-A9A5-DB78BCA5C0E8}" srcOrd="0" destOrd="0" presId="urn:microsoft.com/office/officeart/2018/2/layout/IconVerticalSolidList"/>
    <dgm:cxn modelId="{0D1484A7-C624-4EF0-9A2A-A0BF7CAF8717}" type="presParOf" srcId="{BFAD9556-C24F-42C3-A5F7-CAE01BCA4690}" destId="{58FD5F02-D551-4282-BD64-5567B27D0E15}" srcOrd="1" destOrd="0" presId="urn:microsoft.com/office/officeart/2018/2/layout/IconVerticalSolidList"/>
    <dgm:cxn modelId="{F2C72A7B-F20E-475D-BC5F-B791E79BA9EA}" type="presParOf" srcId="{BFAD9556-C24F-42C3-A5F7-CAE01BCA4690}" destId="{41D703DC-1817-4C4A-99D9-5A01E62B5500}" srcOrd="2" destOrd="0" presId="urn:microsoft.com/office/officeart/2018/2/layout/IconVerticalSolidList"/>
    <dgm:cxn modelId="{F6DB68F1-3D30-4E96-821C-7CB45F32ED8B}" type="presParOf" srcId="{BFAD9556-C24F-42C3-A5F7-CAE01BCA4690}" destId="{CF75257B-E62F-47D4-9AE3-8A1D6E5DEA2F}" srcOrd="3" destOrd="0" presId="urn:microsoft.com/office/officeart/2018/2/layout/IconVerticalSolidList"/>
    <dgm:cxn modelId="{3CE8D201-CFC6-4C95-926F-54A945CC32CA}" type="presParOf" srcId="{39CF5AAB-83C6-44AA-BFCA-3407D2B49CC8}" destId="{F5DC3A28-F6F0-4111-8548-AFC7C60030C4}" srcOrd="3" destOrd="0" presId="urn:microsoft.com/office/officeart/2018/2/layout/IconVerticalSolidList"/>
    <dgm:cxn modelId="{0703462D-1AC9-43F5-9F38-BF392F33EDEB}" type="presParOf" srcId="{39CF5AAB-83C6-44AA-BFCA-3407D2B49CC8}" destId="{8C886621-22F1-4B19-8C0C-4A17029B9EFD}" srcOrd="4" destOrd="0" presId="urn:microsoft.com/office/officeart/2018/2/layout/IconVerticalSolidList"/>
    <dgm:cxn modelId="{D9B8E3D8-652C-4743-A46E-7D1FF6F5424E}" type="presParOf" srcId="{8C886621-22F1-4B19-8C0C-4A17029B9EFD}" destId="{2098F92C-8279-4829-954B-079BB45DCB74}" srcOrd="0" destOrd="0" presId="urn:microsoft.com/office/officeart/2018/2/layout/IconVerticalSolidList"/>
    <dgm:cxn modelId="{2BE9E402-5352-4B94-B18A-6FB9040F63DB}" type="presParOf" srcId="{8C886621-22F1-4B19-8C0C-4A17029B9EFD}" destId="{75021174-712A-4C0D-AF4C-5E623EF72C52}" srcOrd="1" destOrd="0" presId="urn:microsoft.com/office/officeart/2018/2/layout/IconVerticalSolidList"/>
    <dgm:cxn modelId="{71C536FD-2E7D-472A-A76F-2D68AEC9C745}" type="presParOf" srcId="{8C886621-22F1-4B19-8C0C-4A17029B9EFD}" destId="{378D9577-B1C8-4AB4-9CE5-C3AF90805F38}" srcOrd="2" destOrd="0" presId="urn:microsoft.com/office/officeart/2018/2/layout/IconVerticalSolidList"/>
    <dgm:cxn modelId="{284F69D5-7A2F-4D7D-AFF8-828750E97EA7}" type="presParOf" srcId="{8C886621-22F1-4B19-8C0C-4A17029B9EFD}" destId="{BB27468D-498F-4BFC-BD0B-BB2818A5BF2F}"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C91B038-D863-4CFE-9636-6ACF0797B961}"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F88ACAA8-F0DE-4EA8-B741-A2D6845CB68E}">
      <dgm:prSet/>
      <dgm:spPr/>
      <dgm:t>
        <a:bodyPr/>
        <a:lstStyle/>
        <a:p>
          <a:pPr>
            <a:defRPr cap="all"/>
          </a:pPr>
          <a:r>
            <a:rPr lang="en-US"/>
            <a:t>Teacher Attitude and Beliefs</a:t>
          </a:r>
        </a:p>
      </dgm:t>
    </dgm:pt>
    <dgm:pt modelId="{D469CF8A-1E99-4CBE-8EAD-D5231BA992A4}" type="parTrans" cxnId="{AB814E50-58EC-482A-8F89-22A20307A927}">
      <dgm:prSet/>
      <dgm:spPr/>
      <dgm:t>
        <a:bodyPr/>
        <a:lstStyle/>
        <a:p>
          <a:endParaRPr lang="en-US"/>
        </a:p>
      </dgm:t>
    </dgm:pt>
    <dgm:pt modelId="{FE58E0F1-CA5C-4E59-9725-FA2AFDEE2060}" type="sibTrans" cxnId="{AB814E50-58EC-482A-8F89-22A20307A927}">
      <dgm:prSet/>
      <dgm:spPr/>
      <dgm:t>
        <a:bodyPr/>
        <a:lstStyle/>
        <a:p>
          <a:endParaRPr lang="en-US"/>
        </a:p>
      </dgm:t>
    </dgm:pt>
    <dgm:pt modelId="{6D9E7D4D-FDAF-42D1-AAF8-CD6FAB3354CD}">
      <dgm:prSet/>
      <dgm:spPr/>
      <dgm:t>
        <a:bodyPr/>
        <a:lstStyle/>
        <a:p>
          <a:pPr>
            <a:defRPr cap="all"/>
          </a:pPr>
          <a:r>
            <a:rPr lang="en-US"/>
            <a:t>Resistance to Adopting Technology in Classrooms</a:t>
          </a:r>
        </a:p>
      </dgm:t>
    </dgm:pt>
    <dgm:pt modelId="{0A3FD5C2-6554-4851-B5EA-BDD4267C8850}" type="parTrans" cxnId="{CD0EDCBF-9FD9-4280-919E-3A4679A50209}">
      <dgm:prSet/>
      <dgm:spPr/>
      <dgm:t>
        <a:bodyPr/>
        <a:lstStyle/>
        <a:p>
          <a:endParaRPr lang="en-US"/>
        </a:p>
      </dgm:t>
    </dgm:pt>
    <dgm:pt modelId="{B0187F26-53F9-431B-8457-A5761EB23FB2}" type="sibTrans" cxnId="{CD0EDCBF-9FD9-4280-919E-3A4679A50209}">
      <dgm:prSet/>
      <dgm:spPr/>
      <dgm:t>
        <a:bodyPr/>
        <a:lstStyle/>
        <a:p>
          <a:endParaRPr lang="en-US"/>
        </a:p>
      </dgm:t>
    </dgm:pt>
    <dgm:pt modelId="{5FB78D78-CB08-4C23-88D4-F591C21B7BBC}">
      <dgm:prSet/>
      <dgm:spPr/>
      <dgm:t>
        <a:bodyPr/>
        <a:lstStyle/>
        <a:p>
          <a:pPr>
            <a:defRPr cap="all"/>
          </a:pPr>
          <a:r>
            <a:rPr lang="en-US"/>
            <a:t>Technological Pedagogy Knowledge </a:t>
          </a:r>
        </a:p>
      </dgm:t>
    </dgm:pt>
    <dgm:pt modelId="{E18D4DF1-B4CC-4C28-BBCD-FA3DFD14DB0E}" type="parTrans" cxnId="{FAFA91FD-AC8B-4D82-8B66-6019C8BB69BD}">
      <dgm:prSet/>
      <dgm:spPr/>
      <dgm:t>
        <a:bodyPr/>
        <a:lstStyle/>
        <a:p>
          <a:endParaRPr lang="en-US"/>
        </a:p>
      </dgm:t>
    </dgm:pt>
    <dgm:pt modelId="{8929F23E-A15B-4EF9-9D63-03925E65B9C6}" type="sibTrans" cxnId="{FAFA91FD-AC8B-4D82-8B66-6019C8BB69BD}">
      <dgm:prSet/>
      <dgm:spPr/>
      <dgm:t>
        <a:bodyPr/>
        <a:lstStyle/>
        <a:p>
          <a:endParaRPr lang="en-US"/>
        </a:p>
      </dgm:t>
    </dgm:pt>
    <dgm:pt modelId="{D2D200FA-A9CD-4858-9938-E7BF85E012D4}" type="pres">
      <dgm:prSet presAssocID="{4C91B038-D863-4CFE-9636-6ACF0797B961}" presName="root" presStyleCnt="0">
        <dgm:presLayoutVars>
          <dgm:dir/>
          <dgm:resizeHandles val="exact"/>
        </dgm:presLayoutVars>
      </dgm:prSet>
      <dgm:spPr/>
    </dgm:pt>
    <dgm:pt modelId="{0F46C204-03D0-4BF1-A03A-A0CE69A8BDC1}" type="pres">
      <dgm:prSet presAssocID="{F88ACAA8-F0DE-4EA8-B741-A2D6845CB68E}" presName="compNode" presStyleCnt="0"/>
      <dgm:spPr/>
    </dgm:pt>
    <dgm:pt modelId="{47C7E64B-B18B-4196-9093-55AB3A0ACA9C}" type="pres">
      <dgm:prSet presAssocID="{F88ACAA8-F0DE-4EA8-B741-A2D6845CB68E}" presName="iconBgRect" presStyleLbl="bgShp" presStyleIdx="0" presStyleCnt="3"/>
      <dgm:spPr/>
    </dgm:pt>
    <dgm:pt modelId="{39CFD417-6B40-4CA8-975C-E6CF24AAB585}" type="pres">
      <dgm:prSet presAssocID="{F88ACAA8-F0DE-4EA8-B741-A2D6845CB68E}"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eacher"/>
        </a:ext>
      </dgm:extLst>
    </dgm:pt>
    <dgm:pt modelId="{D0DA72CE-6939-4E2A-835F-38D8E1621422}" type="pres">
      <dgm:prSet presAssocID="{F88ACAA8-F0DE-4EA8-B741-A2D6845CB68E}" presName="spaceRect" presStyleCnt="0"/>
      <dgm:spPr/>
    </dgm:pt>
    <dgm:pt modelId="{E5E76419-2D91-48FE-8B60-80F20B163E5F}" type="pres">
      <dgm:prSet presAssocID="{F88ACAA8-F0DE-4EA8-B741-A2D6845CB68E}" presName="textRect" presStyleLbl="revTx" presStyleIdx="0" presStyleCnt="3">
        <dgm:presLayoutVars>
          <dgm:chMax val="1"/>
          <dgm:chPref val="1"/>
        </dgm:presLayoutVars>
      </dgm:prSet>
      <dgm:spPr/>
    </dgm:pt>
    <dgm:pt modelId="{9B7343DB-E939-4A0F-A77C-8F14ACEE1B7B}" type="pres">
      <dgm:prSet presAssocID="{FE58E0F1-CA5C-4E59-9725-FA2AFDEE2060}" presName="sibTrans" presStyleCnt="0"/>
      <dgm:spPr/>
    </dgm:pt>
    <dgm:pt modelId="{A7535391-6869-4D00-8F91-F872AEBA3849}" type="pres">
      <dgm:prSet presAssocID="{6D9E7D4D-FDAF-42D1-AAF8-CD6FAB3354CD}" presName="compNode" presStyleCnt="0"/>
      <dgm:spPr/>
    </dgm:pt>
    <dgm:pt modelId="{B3D3893E-2D6E-4E45-8F81-3597E25A75A5}" type="pres">
      <dgm:prSet presAssocID="{6D9E7D4D-FDAF-42D1-AAF8-CD6FAB3354CD}" presName="iconBgRect" presStyleLbl="bgShp" presStyleIdx="1" presStyleCnt="3"/>
      <dgm:spPr/>
    </dgm:pt>
    <dgm:pt modelId="{2C73385B-974C-43DD-A5AF-9F0526138D34}" type="pres">
      <dgm:prSet presAssocID="{6D9E7D4D-FDAF-42D1-AAF8-CD6FAB3354CD}"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omputer"/>
        </a:ext>
      </dgm:extLst>
    </dgm:pt>
    <dgm:pt modelId="{C26FF400-D2F8-4A88-BEF8-7DC774D5C743}" type="pres">
      <dgm:prSet presAssocID="{6D9E7D4D-FDAF-42D1-AAF8-CD6FAB3354CD}" presName="spaceRect" presStyleCnt="0"/>
      <dgm:spPr/>
    </dgm:pt>
    <dgm:pt modelId="{E2C1CB7A-EBBC-41D8-97C8-FC5B97DBB1B1}" type="pres">
      <dgm:prSet presAssocID="{6D9E7D4D-FDAF-42D1-AAF8-CD6FAB3354CD}" presName="textRect" presStyleLbl="revTx" presStyleIdx="1" presStyleCnt="3">
        <dgm:presLayoutVars>
          <dgm:chMax val="1"/>
          <dgm:chPref val="1"/>
        </dgm:presLayoutVars>
      </dgm:prSet>
      <dgm:spPr/>
    </dgm:pt>
    <dgm:pt modelId="{C3AA3BE5-0A24-4461-BE8A-D7CF1D8424E6}" type="pres">
      <dgm:prSet presAssocID="{B0187F26-53F9-431B-8457-A5761EB23FB2}" presName="sibTrans" presStyleCnt="0"/>
      <dgm:spPr/>
    </dgm:pt>
    <dgm:pt modelId="{AD4AD80B-6BBD-4053-8581-BD19AC7A251F}" type="pres">
      <dgm:prSet presAssocID="{5FB78D78-CB08-4C23-88D4-F591C21B7BBC}" presName="compNode" presStyleCnt="0"/>
      <dgm:spPr/>
    </dgm:pt>
    <dgm:pt modelId="{69869A4D-3580-4771-9DAE-0EC0834A814D}" type="pres">
      <dgm:prSet presAssocID="{5FB78D78-CB08-4C23-88D4-F591C21B7BBC}" presName="iconBgRect" presStyleLbl="bgShp" presStyleIdx="2" presStyleCnt="3"/>
      <dgm:spPr/>
    </dgm:pt>
    <dgm:pt modelId="{608A9A84-0352-461E-92D3-625757649C67}" type="pres">
      <dgm:prSet presAssocID="{5FB78D78-CB08-4C23-88D4-F591C21B7BBC}"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ead with Gears"/>
        </a:ext>
      </dgm:extLst>
    </dgm:pt>
    <dgm:pt modelId="{6A6589F1-34B4-4516-9B99-DE2C5180C075}" type="pres">
      <dgm:prSet presAssocID="{5FB78D78-CB08-4C23-88D4-F591C21B7BBC}" presName="spaceRect" presStyleCnt="0"/>
      <dgm:spPr/>
    </dgm:pt>
    <dgm:pt modelId="{34F43A00-92E8-4506-8900-AD1B8FF040A8}" type="pres">
      <dgm:prSet presAssocID="{5FB78D78-CB08-4C23-88D4-F591C21B7BBC}" presName="textRect" presStyleLbl="revTx" presStyleIdx="2" presStyleCnt="3">
        <dgm:presLayoutVars>
          <dgm:chMax val="1"/>
          <dgm:chPref val="1"/>
        </dgm:presLayoutVars>
      </dgm:prSet>
      <dgm:spPr/>
    </dgm:pt>
  </dgm:ptLst>
  <dgm:cxnLst>
    <dgm:cxn modelId="{BE7C703B-EAC7-410F-AD4D-6FCC4D121F36}" type="presOf" srcId="{4C91B038-D863-4CFE-9636-6ACF0797B961}" destId="{D2D200FA-A9CD-4858-9938-E7BF85E012D4}" srcOrd="0" destOrd="0" presId="urn:microsoft.com/office/officeart/2018/5/layout/IconCircleLabelList"/>
    <dgm:cxn modelId="{2D9FA45F-9044-4ECD-919A-3064F1623E20}" type="presOf" srcId="{F88ACAA8-F0DE-4EA8-B741-A2D6845CB68E}" destId="{E5E76419-2D91-48FE-8B60-80F20B163E5F}" srcOrd="0" destOrd="0" presId="urn:microsoft.com/office/officeart/2018/5/layout/IconCircleLabelList"/>
    <dgm:cxn modelId="{FDD63345-BE9F-4888-A102-E16BDFEFDE46}" type="presOf" srcId="{5FB78D78-CB08-4C23-88D4-F591C21B7BBC}" destId="{34F43A00-92E8-4506-8900-AD1B8FF040A8}" srcOrd="0" destOrd="0" presId="urn:microsoft.com/office/officeart/2018/5/layout/IconCircleLabelList"/>
    <dgm:cxn modelId="{AB814E50-58EC-482A-8F89-22A20307A927}" srcId="{4C91B038-D863-4CFE-9636-6ACF0797B961}" destId="{F88ACAA8-F0DE-4EA8-B741-A2D6845CB68E}" srcOrd="0" destOrd="0" parTransId="{D469CF8A-1E99-4CBE-8EAD-D5231BA992A4}" sibTransId="{FE58E0F1-CA5C-4E59-9725-FA2AFDEE2060}"/>
    <dgm:cxn modelId="{CD0EDCBF-9FD9-4280-919E-3A4679A50209}" srcId="{4C91B038-D863-4CFE-9636-6ACF0797B961}" destId="{6D9E7D4D-FDAF-42D1-AAF8-CD6FAB3354CD}" srcOrd="1" destOrd="0" parTransId="{0A3FD5C2-6554-4851-B5EA-BDD4267C8850}" sibTransId="{B0187F26-53F9-431B-8457-A5761EB23FB2}"/>
    <dgm:cxn modelId="{552A6FC1-E745-4611-94AA-A0C11881F99C}" type="presOf" srcId="{6D9E7D4D-FDAF-42D1-AAF8-CD6FAB3354CD}" destId="{E2C1CB7A-EBBC-41D8-97C8-FC5B97DBB1B1}" srcOrd="0" destOrd="0" presId="urn:microsoft.com/office/officeart/2018/5/layout/IconCircleLabelList"/>
    <dgm:cxn modelId="{FAFA91FD-AC8B-4D82-8B66-6019C8BB69BD}" srcId="{4C91B038-D863-4CFE-9636-6ACF0797B961}" destId="{5FB78D78-CB08-4C23-88D4-F591C21B7BBC}" srcOrd="2" destOrd="0" parTransId="{E18D4DF1-B4CC-4C28-BBCD-FA3DFD14DB0E}" sibTransId="{8929F23E-A15B-4EF9-9D63-03925E65B9C6}"/>
    <dgm:cxn modelId="{2F9DDE96-063B-4388-944E-5AE0C69164B8}" type="presParOf" srcId="{D2D200FA-A9CD-4858-9938-E7BF85E012D4}" destId="{0F46C204-03D0-4BF1-A03A-A0CE69A8BDC1}" srcOrd="0" destOrd="0" presId="urn:microsoft.com/office/officeart/2018/5/layout/IconCircleLabelList"/>
    <dgm:cxn modelId="{A88B3238-04A5-4289-A91F-9B546449578A}" type="presParOf" srcId="{0F46C204-03D0-4BF1-A03A-A0CE69A8BDC1}" destId="{47C7E64B-B18B-4196-9093-55AB3A0ACA9C}" srcOrd="0" destOrd="0" presId="urn:microsoft.com/office/officeart/2018/5/layout/IconCircleLabelList"/>
    <dgm:cxn modelId="{4B386EB0-F6BE-4F41-B1A1-232E7F0EC6A2}" type="presParOf" srcId="{0F46C204-03D0-4BF1-A03A-A0CE69A8BDC1}" destId="{39CFD417-6B40-4CA8-975C-E6CF24AAB585}" srcOrd="1" destOrd="0" presId="urn:microsoft.com/office/officeart/2018/5/layout/IconCircleLabelList"/>
    <dgm:cxn modelId="{A77D9E91-C054-4E93-8C05-EB4AAAD8C351}" type="presParOf" srcId="{0F46C204-03D0-4BF1-A03A-A0CE69A8BDC1}" destId="{D0DA72CE-6939-4E2A-835F-38D8E1621422}" srcOrd="2" destOrd="0" presId="urn:microsoft.com/office/officeart/2018/5/layout/IconCircleLabelList"/>
    <dgm:cxn modelId="{AD18CAD8-F47D-477C-98E0-AC85AB704FBA}" type="presParOf" srcId="{0F46C204-03D0-4BF1-A03A-A0CE69A8BDC1}" destId="{E5E76419-2D91-48FE-8B60-80F20B163E5F}" srcOrd="3" destOrd="0" presId="urn:microsoft.com/office/officeart/2018/5/layout/IconCircleLabelList"/>
    <dgm:cxn modelId="{3BD00CFC-9835-4BBD-8A34-A48A25C47DB4}" type="presParOf" srcId="{D2D200FA-A9CD-4858-9938-E7BF85E012D4}" destId="{9B7343DB-E939-4A0F-A77C-8F14ACEE1B7B}" srcOrd="1" destOrd="0" presId="urn:microsoft.com/office/officeart/2018/5/layout/IconCircleLabelList"/>
    <dgm:cxn modelId="{15C6D7CB-EB5C-465D-A612-61DDC880F6D8}" type="presParOf" srcId="{D2D200FA-A9CD-4858-9938-E7BF85E012D4}" destId="{A7535391-6869-4D00-8F91-F872AEBA3849}" srcOrd="2" destOrd="0" presId="urn:microsoft.com/office/officeart/2018/5/layout/IconCircleLabelList"/>
    <dgm:cxn modelId="{8D35B875-09AE-435C-9A20-2C8799C84F2D}" type="presParOf" srcId="{A7535391-6869-4D00-8F91-F872AEBA3849}" destId="{B3D3893E-2D6E-4E45-8F81-3597E25A75A5}" srcOrd="0" destOrd="0" presId="urn:microsoft.com/office/officeart/2018/5/layout/IconCircleLabelList"/>
    <dgm:cxn modelId="{CDDD99DF-6AAE-4390-A3D2-49EF385F496B}" type="presParOf" srcId="{A7535391-6869-4D00-8F91-F872AEBA3849}" destId="{2C73385B-974C-43DD-A5AF-9F0526138D34}" srcOrd="1" destOrd="0" presId="urn:microsoft.com/office/officeart/2018/5/layout/IconCircleLabelList"/>
    <dgm:cxn modelId="{FF639A0D-1CCF-4D00-9A6B-024E69F86539}" type="presParOf" srcId="{A7535391-6869-4D00-8F91-F872AEBA3849}" destId="{C26FF400-D2F8-4A88-BEF8-7DC774D5C743}" srcOrd="2" destOrd="0" presId="urn:microsoft.com/office/officeart/2018/5/layout/IconCircleLabelList"/>
    <dgm:cxn modelId="{0F0E1C88-B245-4EF1-B14A-DFE4F060FF66}" type="presParOf" srcId="{A7535391-6869-4D00-8F91-F872AEBA3849}" destId="{E2C1CB7A-EBBC-41D8-97C8-FC5B97DBB1B1}" srcOrd="3" destOrd="0" presId="urn:microsoft.com/office/officeart/2018/5/layout/IconCircleLabelList"/>
    <dgm:cxn modelId="{BBD81471-95AE-4498-A9A0-47AA136B2190}" type="presParOf" srcId="{D2D200FA-A9CD-4858-9938-E7BF85E012D4}" destId="{C3AA3BE5-0A24-4461-BE8A-D7CF1D8424E6}" srcOrd="3" destOrd="0" presId="urn:microsoft.com/office/officeart/2018/5/layout/IconCircleLabelList"/>
    <dgm:cxn modelId="{9EEAF41C-410C-4F70-8DDA-FB737F2D0E5A}" type="presParOf" srcId="{D2D200FA-A9CD-4858-9938-E7BF85E012D4}" destId="{AD4AD80B-6BBD-4053-8581-BD19AC7A251F}" srcOrd="4" destOrd="0" presId="urn:microsoft.com/office/officeart/2018/5/layout/IconCircleLabelList"/>
    <dgm:cxn modelId="{03EDB970-1F58-47A5-89BA-7E75A608A0A3}" type="presParOf" srcId="{AD4AD80B-6BBD-4053-8581-BD19AC7A251F}" destId="{69869A4D-3580-4771-9DAE-0EC0834A814D}" srcOrd="0" destOrd="0" presId="urn:microsoft.com/office/officeart/2018/5/layout/IconCircleLabelList"/>
    <dgm:cxn modelId="{6585E2D6-7826-420F-AFEF-1C720CFF52F7}" type="presParOf" srcId="{AD4AD80B-6BBD-4053-8581-BD19AC7A251F}" destId="{608A9A84-0352-461E-92D3-625757649C67}" srcOrd="1" destOrd="0" presId="urn:microsoft.com/office/officeart/2018/5/layout/IconCircleLabelList"/>
    <dgm:cxn modelId="{7CB3C5CC-650B-4ED7-97BE-C8E49B78219C}" type="presParOf" srcId="{AD4AD80B-6BBD-4053-8581-BD19AC7A251F}" destId="{6A6589F1-34B4-4516-9B99-DE2C5180C075}" srcOrd="2" destOrd="0" presId="urn:microsoft.com/office/officeart/2018/5/layout/IconCircleLabelList"/>
    <dgm:cxn modelId="{75BA780F-4457-42E4-93DA-83044BB95282}" type="presParOf" srcId="{AD4AD80B-6BBD-4053-8581-BD19AC7A251F}" destId="{34F43A00-92E8-4506-8900-AD1B8FF040A8}" srcOrd="3" destOrd="0" presId="urn:microsoft.com/office/officeart/2018/5/layout/IconCircleLabel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AC7A1F7-2D57-407A-B14C-E9C4D301070C}"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5C937958-7C40-4CC1-870F-6162B89AA3C7}">
      <dgm:prSet/>
      <dgm:spPr/>
      <dgm:t>
        <a:bodyPr/>
        <a:lstStyle/>
        <a:p>
          <a:pPr>
            <a:defRPr cap="all"/>
          </a:pPr>
          <a:r>
            <a:rPr lang="en-US"/>
            <a:t>A Communication Medium</a:t>
          </a:r>
        </a:p>
      </dgm:t>
    </dgm:pt>
    <dgm:pt modelId="{79240C4D-5666-4973-9E0F-9996C23F7E75}" type="parTrans" cxnId="{8358A5DD-A88C-4EA8-9554-419019BD3309}">
      <dgm:prSet/>
      <dgm:spPr/>
      <dgm:t>
        <a:bodyPr/>
        <a:lstStyle/>
        <a:p>
          <a:endParaRPr lang="en-US"/>
        </a:p>
      </dgm:t>
    </dgm:pt>
    <dgm:pt modelId="{2686B068-758D-46BC-9811-4D7BB51C39B1}" type="sibTrans" cxnId="{8358A5DD-A88C-4EA8-9554-419019BD3309}">
      <dgm:prSet/>
      <dgm:spPr/>
      <dgm:t>
        <a:bodyPr/>
        <a:lstStyle/>
        <a:p>
          <a:endParaRPr lang="en-US"/>
        </a:p>
      </dgm:t>
    </dgm:pt>
    <dgm:pt modelId="{4AB64DA6-0F19-4789-9886-5A06B8721459}">
      <dgm:prSet/>
      <dgm:spPr/>
      <dgm:t>
        <a:bodyPr/>
        <a:lstStyle/>
        <a:p>
          <a:pPr>
            <a:defRPr cap="all"/>
          </a:pPr>
          <a:r>
            <a:rPr lang="en-US"/>
            <a:t>Tool for Instructional System and Instructional Design</a:t>
          </a:r>
        </a:p>
      </dgm:t>
    </dgm:pt>
    <dgm:pt modelId="{DC217EA8-BC79-4789-A1D6-110C3776C00E}" type="parTrans" cxnId="{77933362-61D2-4C1B-A5D6-C4035805C298}">
      <dgm:prSet/>
      <dgm:spPr/>
      <dgm:t>
        <a:bodyPr/>
        <a:lstStyle/>
        <a:p>
          <a:endParaRPr lang="en-US"/>
        </a:p>
      </dgm:t>
    </dgm:pt>
    <dgm:pt modelId="{50550B1B-FDD0-4157-90EB-F213643D5EF0}" type="sibTrans" cxnId="{77933362-61D2-4C1B-A5D6-C4035805C298}">
      <dgm:prSet/>
      <dgm:spPr/>
      <dgm:t>
        <a:bodyPr/>
        <a:lstStyle/>
        <a:p>
          <a:endParaRPr lang="en-US"/>
        </a:p>
      </dgm:t>
    </dgm:pt>
    <dgm:pt modelId="{64AF41B4-80F9-425F-AE82-F0FF46FDE7AA}">
      <dgm:prSet/>
      <dgm:spPr/>
      <dgm:t>
        <a:bodyPr/>
        <a:lstStyle/>
        <a:p>
          <a:pPr>
            <a:defRPr cap="all"/>
          </a:pPr>
          <a:r>
            <a:rPr lang="en-US"/>
            <a:t>A Vocational Trainer</a:t>
          </a:r>
        </a:p>
      </dgm:t>
    </dgm:pt>
    <dgm:pt modelId="{E73A71C5-5237-479D-BD59-691818E578AC}" type="parTrans" cxnId="{3089EFA3-5358-44F8-AA3A-50F0BF56CC47}">
      <dgm:prSet/>
      <dgm:spPr/>
      <dgm:t>
        <a:bodyPr/>
        <a:lstStyle/>
        <a:p>
          <a:endParaRPr lang="en-US"/>
        </a:p>
      </dgm:t>
    </dgm:pt>
    <dgm:pt modelId="{F5454C49-E8D8-4B1C-9872-20C8832DC72A}" type="sibTrans" cxnId="{3089EFA3-5358-44F8-AA3A-50F0BF56CC47}">
      <dgm:prSet/>
      <dgm:spPr/>
      <dgm:t>
        <a:bodyPr/>
        <a:lstStyle/>
        <a:p>
          <a:endParaRPr lang="en-US"/>
        </a:p>
      </dgm:t>
    </dgm:pt>
    <dgm:pt modelId="{0F6757E3-C198-492E-9DC2-2DC16044684E}">
      <dgm:prSet/>
      <dgm:spPr/>
      <dgm:t>
        <a:bodyPr/>
        <a:lstStyle/>
        <a:p>
          <a:pPr>
            <a:defRPr cap="all"/>
          </a:pPr>
          <a:r>
            <a:rPr lang="en-US"/>
            <a:t>Tool for Computing Systems and Instructions</a:t>
          </a:r>
        </a:p>
      </dgm:t>
    </dgm:pt>
    <dgm:pt modelId="{4D2F32D1-F7FF-4E40-9A69-C71BD452538E}" type="parTrans" cxnId="{372089FD-3858-4B9C-84C0-E032F2BCB1E7}">
      <dgm:prSet/>
      <dgm:spPr/>
      <dgm:t>
        <a:bodyPr/>
        <a:lstStyle/>
        <a:p>
          <a:endParaRPr lang="en-US"/>
        </a:p>
      </dgm:t>
    </dgm:pt>
    <dgm:pt modelId="{5F7195FF-A645-428B-8111-2887B0C5242B}" type="sibTrans" cxnId="{372089FD-3858-4B9C-84C0-E032F2BCB1E7}">
      <dgm:prSet/>
      <dgm:spPr/>
      <dgm:t>
        <a:bodyPr/>
        <a:lstStyle/>
        <a:p>
          <a:endParaRPr lang="en-US"/>
        </a:p>
      </dgm:t>
    </dgm:pt>
    <dgm:pt modelId="{D4873930-B0C3-43AE-8891-1F294C4414F6}">
      <dgm:prSet/>
      <dgm:spPr/>
      <dgm:t>
        <a:bodyPr/>
        <a:lstStyle/>
        <a:p>
          <a:pPr>
            <a:defRPr cap="all"/>
          </a:pPr>
          <a:r>
            <a:rPr lang="en-US"/>
            <a:t>Learning Sciences</a:t>
          </a:r>
        </a:p>
      </dgm:t>
    </dgm:pt>
    <dgm:pt modelId="{446E3CFC-A81B-4D6F-8D57-4A95494DB8E5}" type="parTrans" cxnId="{14776F41-154E-411E-811A-5D7B23DE9DA9}">
      <dgm:prSet/>
      <dgm:spPr/>
      <dgm:t>
        <a:bodyPr/>
        <a:lstStyle/>
        <a:p>
          <a:endParaRPr lang="en-US"/>
        </a:p>
      </dgm:t>
    </dgm:pt>
    <dgm:pt modelId="{B01C5A02-1BCB-405D-B4A4-2BB934A762A2}" type="sibTrans" cxnId="{14776F41-154E-411E-811A-5D7B23DE9DA9}">
      <dgm:prSet/>
      <dgm:spPr/>
      <dgm:t>
        <a:bodyPr/>
        <a:lstStyle/>
        <a:p>
          <a:endParaRPr lang="en-US"/>
        </a:p>
      </dgm:t>
    </dgm:pt>
    <dgm:pt modelId="{7B1BEC52-90A1-4AC5-8661-79B46C67D493}" type="pres">
      <dgm:prSet presAssocID="{9AC7A1F7-2D57-407A-B14C-E9C4D301070C}" presName="root" presStyleCnt="0">
        <dgm:presLayoutVars>
          <dgm:dir/>
          <dgm:resizeHandles val="exact"/>
        </dgm:presLayoutVars>
      </dgm:prSet>
      <dgm:spPr/>
    </dgm:pt>
    <dgm:pt modelId="{E5377117-DE7F-4940-A407-9981F38C5B1D}" type="pres">
      <dgm:prSet presAssocID="{5C937958-7C40-4CC1-870F-6162B89AA3C7}" presName="compNode" presStyleCnt="0"/>
      <dgm:spPr/>
    </dgm:pt>
    <dgm:pt modelId="{FB456887-0121-4F6B-BFFB-F343F0719752}" type="pres">
      <dgm:prSet presAssocID="{5C937958-7C40-4CC1-870F-6162B89AA3C7}" presName="iconBgRect" presStyleLbl="bgShp" presStyleIdx="0" presStyleCnt="5"/>
      <dgm:spPr/>
    </dgm:pt>
    <dgm:pt modelId="{AC41F40C-09B6-4248-94D1-A816506894BD}" type="pres">
      <dgm:prSet presAssocID="{5C937958-7C40-4CC1-870F-6162B89AA3C7}"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ubtitles"/>
        </a:ext>
      </dgm:extLst>
    </dgm:pt>
    <dgm:pt modelId="{FED8ECE2-0DAE-4872-9B93-23B9FEA3D164}" type="pres">
      <dgm:prSet presAssocID="{5C937958-7C40-4CC1-870F-6162B89AA3C7}" presName="spaceRect" presStyleCnt="0"/>
      <dgm:spPr/>
    </dgm:pt>
    <dgm:pt modelId="{878D0816-0203-4194-A4D2-3BAB8C72BA05}" type="pres">
      <dgm:prSet presAssocID="{5C937958-7C40-4CC1-870F-6162B89AA3C7}" presName="textRect" presStyleLbl="revTx" presStyleIdx="0" presStyleCnt="5">
        <dgm:presLayoutVars>
          <dgm:chMax val="1"/>
          <dgm:chPref val="1"/>
        </dgm:presLayoutVars>
      </dgm:prSet>
      <dgm:spPr/>
    </dgm:pt>
    <dgm:pt modelId="{DC8C01D6-8950-4A41-A648-934FFF35C300}" type="pres">
      <dgm:prSet presAssocID="{2686B068-758D-46BC-9811-4D7BB51C39B1}" presName="sibTrans" presStyleCnt="0"/>
      <dgm:spPr/>
    </dgm:pt>
    <dgm:pt modelId="{684BFABA-1BFE-4D3F-9E2F-4175C7039E7D}" type="pres">
      <dgm:prSet presAssocID="{4AB64DA6-0F19-4789-9886-5A06B8721459}" presName="compNode" presStyleCnt="0"/>
      <dgm:spPr/>
    </dgm:pt>
    <dgm:pt modelId="{1BBFF94E-DB4F-4E47-AEA5-F9F38D2EA40C}" type="pres">
      <dgm:prSet presAssocID="{4AB64DA6-0F19-4789-9886-5A06B8721459}" presName="iconBgRect" presStyleLbl="bgShp" presStyleIdx="1" presStyleCnt="5"/>
      <dgm:spPr/>
    </dgm:pt>
    <dgm:pt modelId="{5C35CF29-BD1F-4EC3-BF2F-2B2ACE836FEF}" type="pres">
      <dgm:prSet presAssocID="{4AB64DA6-0F19-4789-9886-5A06B8721459}"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Teacher"/>
        </a:ext>
      </dgm:extLst>
    </dgm:pt>
    <dgm:pt modelId="{F0C76700-2948-44E1-9711-ECFA20F1D80D}" type="pres">
      <dgm:prSet presAssocID="{4AB64DA6-0F19-4789-9886-5A06B8721459}" presName="spaceRect" presStyleCnt="0"/>
      <dgm:spPr/>
    </dgm:pt>
    <dgm:pt modelId="{9B56D9CF-27E0-418C-AA26-1BBA41313222}" type="pres">
      <dgm:prSet presAssocID="{4AB64DA6-0F19-4789-9886-5A06B8721459}" presName="textRect" presStyleLbl="revTx" presStyleIdx="1" presStyleCnt="5">
        <dgm:presLayoutVars>
          <dgm:chMax val="1"/>
          <dgm:chPref val="1"/>
        </dgm:presLayoutVars>
      </dgm:prSet>
      <dgm:spPr/>
    </dgm:pt>
    <dgm:pt modelId="{5971F2B6-B1BA-4901-AF3A-B22FD670C365}" type="pres">
      <dgm:prSet presAssocID="{50550B1B-FDD0-4157-90EB-F213643D5EF0}" presName="sibTrans" presStyleCnt="0"/>
      <dgm:spPr/>
    </dgm:pt>
    <dgm:pt modelId="{9121F53C-AA61-4EC7-B54D-639DA0F0EB5F}" type="pres">
      <dgm:prSet presAssocID="{64AF41B4-80F9-425F-AE82-F0FF46FDE7AA}" presName="compNode" presStyleCnt="0"/>
      <dgm:spPr/>
    </dgm:pt>
    <dgm:pt modelId="{B349023C-3A10-461F-B5D4-DBB95782DD4F}" type="pres">
      <dgm:prSet presAssocID="{64AF41B4-80F9-425F-AE82-F0FF46FDE7AA}" presName="iconBgRect" presStyleLbl="bgShp" presStyleIdx="2" presStyleCnt="5"/>
      <dgm:spPr/>
    </dgm:pt>
    <dgm:pt modelId="{405B61A8-6723-4A46-915B-2023688E43FC}" type="pres">
      <dgm:prSet presAssocID="{64AF41B4-80F9-425F-AE82-F0FF46FDE7AA}"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ody Builder"/>
        </a:ext>
      </dgm:extLst>
    </dgm:pt>
    <dgm:pt modelId="{A3F6CEB6-8593-42AD-954D-B56025BF94E8}" type="pres">
      <dgm:prSet presAssocID="{64AF41B4-80F9-425F-AE82-F0FF46FDE7AA}" presName="spaceRect" presStyleCnt="0"/>
      <dgm:spPr/>
    </dgm:pt>
    <dgm:pt modelId="{416C4A06-7E99-4217-86D7-B2F35C4E9CF9}" type="pres">
      <dgm:prSet presAssocID="{64AF41B4-80F9-425F-AE82-F0FF46FDE7AA}" presName="textRect" presStyleLbl="revTx" presStyleIdx="2" presStyleCnt="5">
        <dgm:presLayoutVars>
          <dgm:chMax val="1"/>
          <dgm:chPref val="1"/>
        </dgm:presLayoutVars>
      </dgm:prSet>
      <dgm:spPr/>
    </dgm:pt>
    <dgm:pt modelId="{8B7C029B-9B40-4EFB-9ECB-9D55F6EDB416}" type="pres">
      <dgm:prSet presAssocID="{F5454C49-E8D8-4B1C-9872-20C8832DC72A}" presName="sibTrans" presStyleCnt="0"/>
      <dgm:spPr/>
    </dgm:pt>
    <dgm:pt modelId="{4ADED70A-24E9-414B-8721-647C56F08C9A}" type="pres">
      <dgm:prSet presAssocID="{0F6757E3-C198-492E-9DC2-2DC16044684E}" presName="compNode" presStyleCnt="0"/>
      <dgm:spPr/>
    </dgm:pt>
    <dgm:pt modelId="{563EF3AA-8C3B-4411-B1F5-1CF790F9C1BC}" type="pres">
      <dgm:prSet presAssocID="{0F6757E3-C198-492E-9DC2-2DC16044684E}" presName="iconBgRect" presStyleLbl="bgShp" presStyleIdx="3" presStyleCnt="5"/>
      <dgm:spPr/>
    </dgm:pt>
    <dgm:pt modelId="{BA866CA8-D745-43F8-A892-9F2098A20401}" type="pres">
      <dgm:prSet presAssocID="{0F6757E3-C198-492E-9DC2-2DC16044684E}"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omputer"/>
        </a:ext>
      </dgm:extLst>
    </dgm:pt>
    <dgm:pt modelId="{E5C98C5B-BF7A-4A44-BAEA-F971A37F5C14}" type="pres">
      <dgm:prSet presAssocID="{0F6757E3-C198-492E-9DC2-2DC16044684E}" presName="spaceRect" presStyleCnt="0"/>
      <dgm:spPr/>
    </dgm:pt>
    <dgm:pt modelId="{F310D030-485A-4522-86D2-BDE43FAA7214}" type="pres">
      <dgm:prSet presAssocID="{0F6757E3-C198-492E-9DC2-2DC16044684E}" presName="textRect" presStyleLbl="revTx" presStyleIdx="3" presStyleCnt="5">
        <dgm:presLayoutVars>
          <dgm:chMax val="1"/>
          <dgm:chPref val="1"/>
        </dgm:presLayoutVars>
      </dgm:prSet>
      <dgm:spPr/>
    </dgm:pt>
    <dgm:pt modelId="{D46FEE53-01B6-48BF-8747-479ACAF9550A}" type="pres">
      <dgm:prSet presAssocID="{5F7195FF-A645-428B-8111-2887B0C5242B}" presName="sibTrans" presStyleCnt="0"/>
      <dgm:spPr/>
    </dgm:pt>
    <dgm:pt modelId="{C1630A71-6B15-435E-813E-326CE4C0D653}" type="pres">
      <dgm:prSet presAssocID="{D4873930-B0C3-43AE-8891-1F294C4414F6}" presName="compNode" presStyleCnt="0"/>
      <dgm:spPr/>
    </dgm:pt>
    <dgm:pt modelId="{E99F7D98-9B90-47F9-BB13-AB6B76ECAD21}" type="pres">
      <dgm:prSet presAssocID="{D4873930-B0C3-43AE-8891-1F294C4414F6}" presName="iconBgRect" presStyleLbl="bgShp" presStyleIdx="4" presStyleCnt="5"/>
      <dgm:spPr/>
    </dgm:pt>
    <dgm:pt modelId="{9BBFFA6C-715C-4E09-9BE8-52FDEE3EA78E}" type="pres">
      <dgm:prSet presAssocID="{D4873930-B0C3-43AE-8891-1F294C4414F6}"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Microscope"/>
        </a:ext>
      </dgm:extLst>
    </dgm:pt>
    <dgm:pt modelId="{99964F71-2826-4F62-AC01-9B312AA199A4}" type="pres">
      <dgm:prSet presAssocID="{D4873930-B0C3-43AE-8891-1F294C4414F6}" presName="spaceRect" presStyleCnt="0"/>
      <dgm:spPr/>
    </dgm:pt>
    <dgm:pt modelId="{92145873-CB79-4BD5-AF8B-5596BA1125BB}" type="pres">
      <dgm:prSet presAssocID="{D4873930-B0C3-43AE-8891-1F294C4414F6}" presName="textRect" presStyleLbl="revTx" presStyleIdx="4" presStyleCnt="5">
        <dgm:presLayoutVars>
          <dgm:chMax val="1"/>
          <dgm:chPref val="1"/>
        </dgm:presLayoutVars>
      </dgm:prSet>
      <dgm:spPr/>
    </dgm:pt>
  </dgm:ptLst>
  <dgm:cxnLst>
    <dgm:cxn modelId="{061AA65B-7DB6-48FA-B34C-E3C73606190A}" type="presOf" srcId="{D4873930-B0C3-43AE-8891-1F294C4414F6}" destId="{92145873-CB79-4BD5-AF8B-5596BA1125BB}" srcOrd="0" destOrd="0" presId="urn:microsoft.com/office/officeart/2018/5/layout/IconCircleLabelList"/>
    <dgm:cxn modelId="{14776F41-154E-411E-811A-5D7B23DE9DA9}" srcId="{9AC7A1F7-2D57-407A-B14C-E9C4D301070C}" destId="{D4873930-B0C3-43AE-8891-1F294C4414F6}" srcOrd="4" destOrd="0" parTransId="{446E3CFC-A81B-4D6F-8D57-4A95494DB8E5}" sibTransId="{B01C5A02-1BCB-405D-B4A4-2BB934A762A2}"/>
    <dgm:cxn modelId="{77933362-61D2-4C1B-A5D6-C4035805C298}" srcId="{9AC7A1F7-2D57-407A-B14C-E9C4D301070C}" destId="{4AB64DA6-0F19-4789-9886-5A06B8721459}" srcOrd="1" destOrd="0" parTransId="{DC217EA8-BC79-4789-A1D6-110C3776C00E}" sibTransId="{50550B1B-FDD0-4157-90EB-F213643D5EF0}"/>
    <dgm:cxn modelId="{CDFD5456-0D8E-480C-8EEB-3D1EB8D2BB27}" type="presOf" srcId="{9AC7A1F7-2D57-407A-B14C-E9C4D301070C}" destId="{7B1BEC52-90A1-4AC5-8661-79B46C67D493}" srcOrd="0" destOrd="0" presId="urn:microsoft.com/office/officeart/2018/5/layout/IconCircleLabelList"/>
    <dgm:cxn modelId="{84D7B28A-173B-4D6B-81AB-179A603D19F0}" type="presOf" srcId="{5C937958-7C40-4CC1-870F-6162B89AA3C7}" destId="{878D0816-0203-4194-A4D2-3BAB8C72BA05}" srcOrd="0" destOrd="0" presId="urn:microsoft.com/office/officeart/2018/5/layout/IconCircleLabelList"/>
    <dgm:cxn modelId="{B6700894-DEA1-4F3B-8133-9FE81199D6F6}" type="presOf" srcId="{4AB64DA6-0F19-4789-9886-5A06B8721459}" destId="{9B56D9CF-27E0-418C-AA26-1BBA41313222}" srcOrd="0" destOrd="0" presId="urn:microsoft.com/office/officeart/2018/5/layout/IconCircleLabelList"/>
    <dgm:cxn modelId="{3089EFA3-5358-44F8-AA3A-50F0BF56CC47}" srcId="{9AC7A1F7-2D57-407A-B14C-E9C4D301070C}" destId="{64AF41B4-80F9-425F-AE82-F0FF46FDE7AA}" srcOrd="2" destOrd="0" parTransId="{E73A71C5-5237-479D-BD59-691818E578AC}" sibTransId="{F5454C49-E8D8-4B1C-9872-20C8832DC72A}"/>
    <dgm:cxn modelId="{C2FC34CC-B4D1-481C-939C-68D396AD8BD8}" type="presOf" srcId="{64AF41B4-80F9-425F-AE82-F0FF46FDE7AA}" destId="{416C4A06-7E99-4217-86D7-B2F35C4E9CF9}" srcOrd="0" destOrd="0" presId="urn:microsoft.com/office/officeart/2018/5/layout/IconCircleLabelList"/>
    <dgm:cxn modelId="{5300C2D5-3EF6-491E-BE74-D5602A377A85}" type="presOf" srcId="{0F6757E3-C198-492E-9DC2-2DC16044684E}" destId="{F310D030-485A-4522-86D2-BDE43FAA7214}" srcOrd="0" destOrd="0" presId="urn:microsoft.com/office/officeart/2018/5/layout/IconCircleLabelList"/>
    <dgm:cxn modelId="{8358A5DD-A88C-4EA8-9554-419019BD3309}" srcId="{9AC7A1F7-2D57-407A-B14C-E9C4D301070C}" destId="{5C937958-7C40-4CC1-870F-6162B89AA3C7}" srcOrd="0" destOrd="0" parTransId="{79240C4D-5666-4973-9E0F-9996C23F7E75}" sibTransId="{2686B068-758D-46BC-9811-4D7BB51C39B1}"/>
    <dgm:cxn modelId="{372089FD-3858-4B9C-84C0-E032F2BCB1E7}" srcId="{9AC7A1F7-2D57-407A-B14C-E9C4D301070C}" destId="{0F6757E3-C198-492E-9DC2-2DC16044684E}" srcOrd="3" destOrd="0" parTransId="{4D2F32D1-F7FF-4E40-9A69-C71BD452538E}" sibTransId="{5F7195FF-A645-428B-8111-2887B0C5242B}"/>
    <dgm:cxn modelId="{DD24BAF0-DF58-45BF-A214-F7BD18C46580}" type="presParOf" srcId="{7B1BEC52-90A1-4AC5-8661-79B46C67D493}" destId="{E5377117-DE7F-4940-A407-9981F38C5B1D}" srcOrd="0" destOrd="0" presId="urn:microsoft.com/office/officeart/2018/5/layout/IconCircleLabelList"/>
    <dgm:cxn modelId="{D36BE6C1-040C-46F9-BB68-172A8BCA9A1A}" type="presParOf" srcId="{E5377117-DE7F-4940-A407-9981F38C5B1D}" destId="{FB456887-0121-4F6B-BFFB-F343F0719752}" srcOrd="0" destOrd="0" presId="urn:microsoft.com/office/officeart/2018/5/layout/IconCircleLabelList"/>
    <dgm:cxn modelId="{C0CF2B0F-460C-4B84-88B3-246DFA3092E2}" type="presParOf" srcId="{E5377117-DE7F-4940-A407-9981F38C5B1D}" destId="{AC41F40C-09B6-4248-94D1-A816506894BD}" srcOrd="1" destOrd="0" presId="urn:microsoft.com/office/officeart/2018/5/layout/IconCircleLabelList"/>
    <dgm:cxn modelId="{91310A86-0447-44D0-9152-A4DF7D31DA11}" type="presParOf" srcId="{E5377117-DE7F-4940-A407-9981F38C5B1D}" destId="{FED8ECE2-0DAE-4872-9B93-23B9FEA3D164}" srcOrd="2" destOrd="0" presId="urn:microsoft.com/office/officeart/2018/5/layout/IconCircleLabelList"/>
    <dgm:cxn modelId="{F059F806-DB53-49A5-8707-70FB2EAFB2B4}" type="presParOf" srcId="{E5377117-DE7F-4940-A407-9981F38C5B1D}" destId="{878D0816-0203-4194-A4D2-3BAB8C72BA05}" srcOrd="3" destOrd="0" presId="urn:microsoft.com/office/officeart/2018/5/layout/IconCircleLabelList"/>
    <dgm:cxn modelId="{93098A1F-FE23-4F25-A4B5-DFE69D675AF9}" type="presParOf" srcId="{7B1BEC52-90A1-4AC5-8661-79B46C67D493}" destId="{DC8C01D6-8950-4A41-A648-934FFF35C300}" srcOrd="1" destOrd="0" presId="urn:microsoft.com/office/officeart/2018/5/layout/IconCircleLabelList"/>
    <dgm:cxn modelId="{97FE009F-406F-4A34-A73E-62DBE5858742}" type="presParOf" srcId="{7B1BEC52-90A1-4AC5-8661-79B46C67D493}" destId="{684BFABA-1BFE-4D3F-9E2F-4175C7039E7D}" srcOrd="2" destOrd="0" presId="urn:microsoft.com/office/officeart/2018/5/layout/IconCircleLabelList"/>
    <dgm:cxn modelId="{BBC6F103-7FC9-4C6F-98B8-94A2B8830F2A}" type="presParOf" srcId="{684BFABA-1BFE-4D3F-9E2F-4175C7039E7D}" destId="{1BBFF94E-DB4F-4E47-AEA5-F9F38D2EA40C}" srcOrd="0" destOrd="0" presId="urn:microsoft.com/office/officeart/2018/5/layout/IconCircleLabelList"/>
    <dgm:cxn modelId="{81DAA5E2-6DDC-4848-9634-02CF258806E4}" type="presParOf" srcId="{684BFABA-1BFE-4D3F-9E2F-4175C7039E7D}" destId="{5C35CF29-BD1F-4EC3-BF2F-2B2ACE836FEF}" srcOrd="1" destOrd="0" presId="urn:microsoft.com/office/officeart/2018/5/layout/IconCircleLabelList"/>
    <dgm:cxn modelId="{5A535448-4F9D-4603-8233-FC453167EB0B}" type="presParOf" srcId="{684BFABA-1BFE-4D3F-9E2F-4175C7039E7D}" destId="{F0C76700-2948-44E1-9711-ECFA20F1D80D}" srcOrd="2" destOrd="0" presId="urn:microsoft.com/office/officeart/2018/5/layout/IconCircleLabelList"/>
    <dgm:cxn modelId="{B51ED181-3AC1-4E34-8ABD-AF80ACAA5B2B}" type="presParOf" srcId="{684BFABA-1BFE-4D3F-9E2F-4175C7039E7D}" destId="{9B56D9CF-27E0-418C-AA26-1BBA41313222}" srcOrd="3" destOrd="0" presId="urn:microsoft.com/office/officeart/2018/5/layout/IconCircleLabelList"/>
    <dgm:cxn modelId="{11539ECA-F555-41A1-A52A-8C82035BED3A}" type="presParOf" srcId="{7B1BEC52-90A1-4AC5-8661-79B46C67D493}" destId="{5971F2B6-B1BA-4901-AF3A-B22FD670C365}" srcOrd="3" destOrd="0" presId="urn:microsoft.com/office/officeart/2018/5/layout/IconCircleLabelList"/>
    <dgm:cxn modelId="{B0994FDF-A790-484F-B33E-C95D814FB617}" type="presParOf" srcId="{7B1BEC52-90A1-4AC5-8661-79B46C67D493}" destId="{9121F53C-AA61-4EC7-B54D-639DA0F0EB5F}" srcOrd="4" destOrd="0" presId="urn:microsoft.com/office/officeart/2018/5/layout/IconCircleLabelList"/>
    <dgm:cxn modelId="{09E61BF0-26D3-4A75-8D76-8662D0905523}" type="presParOf" srcId="{9121F53C-AA61-4EC7-B54D-639DA0F0EB5F}" destId="{B349023C-3A10-461F-B5D4-DBB95782DD4F}" srcOrd="0" destOrd="0" presId="urn:microsoft.com/office/officeart/2018/5/layout/IconCircleLabelList"/>
    <dgm:cxn modelId="{7552232D-BAC3-4E5F-9A1F-2EA8362CD193}" type="presParOf" srcId="{9121F53C-AA61-4EC7-B54D-639DA0F0EB5F}" destId="{405B61A8-6723-4A46-915B-2023688E43FC}" srcOrd="1" destOrd="0" presId="urn:microsoft.com/office/officeart/2018/5/layout/IconCircleLabelList"/>
    <dgm:cxn modelId="{C4C0C093-4B41-49E5-9F85-093AB623199A}" type="presParOf" srcId="{9121F53C-AA61-4EC7-B54D-639DA0F0EB5F}" destId="{A3F6CEB6-8593-42AD-954D-B56025BF94E8}" srcOrd="2" destOrd="0" presId="urn:microsoft.com/office/officeart/2018/5/layout/IconCircleLabelList"/>
    <dgm:cxn modelId="{7F958E27-1E9D-45A2-97DA-4716039184C5}" type="presParOf" srcId="{9121F53C-AA61-4EC7-B54D-639DA0F0EB5F}" destId="{416C4A06-7E99-4217-86D7-B2F35C4E9CF9}" srcOrd="3" destOrd="0" presId="urn:microsoft.com/office/officeart/2018/5/layout/IconCircleLabelList"/>
    <dgm:cxn modelId="{CBE34B62-825E-4512-8CF2-2E2D5BABFDCC}" type="presParOf" srcId="{7B1BEC52-90A1-4AC5-8661-79B46C67D493}" destId="{8B7C029B-9B40-4EFB-9ECB-9D55F6EDB416}" srcOrd="5" destOrd="0" presId="urn:microsoft.com/office/officeart/2018/5/layout/IconCircleLabelList"/>
    <dgm:cxn modelId="{E40AFFB8-6EA9-4E89-9973-BD39764E06B8}" type="presParOf" srcId="{7B1BEC52-90A1-4AC5-8661-79B46C67D493}" destId="{4ADED70A-24E9-414B-8721-647C56F08C9A}" srcOrd="6" destOrd="0" presId="urn:microsoft.com/office/officeart/2018/5/layout/IconCircleLabelList"/>
    <dgm:cxn modelId="{60C5FBD7-9C59-4913-A99C-B0DEA0C8893C}" type="presParOf" srcId="{4ADED70A-24E9-414B-8721-647C56F08C9A}" destId="{563EF3AA-8C3B-4411-B1F5-1CF790F9C1BC}" srcOrd="0" destOrd="0" presId="urn:microsoft.com/office/officeart/2018/5/layout/IconCircleLabelList"/>
    <dgm:cxn modelId="{101B041D-4E3A-4FBA-9994-7C6C65BEAF07}" type="presParOf" srcId="{4ADED70A-24E9-414B-8721-647C56F08C9A}" destId="{BA866CA8-D745-43F8-A892-9F2098A20401}" srcOrd="1" destOrd="0" presId="urn:microsoft.com/office/officeart/2018/5/layout/IconCircleLabelList"/>
    <dgm:cxn modelId="{3DC596DB-903F-4D93-B1BB-A540FC9B10E3}" type="presParOf" srcId="{4ADED70A-24E9-414B-8721-647C56F08C9A}" destId="{E5C98C5B-BF7A-4A44-BAEA-F971A37F5C14}" srcOrd="2" destOrd="0" presId="urn:microsoft.com/office/officeart/2018/5/layout/IconCircleLabelList"/>
    <dgm:cxn modelId="{F38938C4-A0E5-4DE9-8C63-A3C77FFF5A71}" type="presParOf" srcId="{4ADED70A-24E9-414B-8721-647C56F08C9A}" destId="{F310D030-485A-4522-86D2-BDE43FAA7214}" srcOrd="3" destOrd="0" presId="urn:microsoft.com/office/officeart/2018/5/layout/IconCircleLabelList"/>
    <dgm:cxn modelId="{73FBE4F1-A369-443D-8714-5BA7B878A664}" type="presParOf" srcId="{7B1BEC52-90A1-4AC5-8661-79B46C67D493}" destId="{D46FEE53-01B6-48BF-8747-479ACAF9550A}" srcOrd="7" destOrd="0" presId="urn:microsoft.com/office/officeart/2018/5/layout/IconCircleLabelList"/>
    <dgm:cxn modelId="{7F48B853-47A6-4BF9-BB95-857F71785FE2}" type="presParOf" srcId="{7B1BEC52-90A1-4AC5-8661-79B46C67D493}" destId="{C1630A71-6B15-435E-813E-326CE4C0D653}" srcOrd="8" destOrd="0" presId="urn:microsoft.com/office/officeart/2018/5/layout/IconCircleLabelList"/>
    <dgm:cxn modelId="{5802BABA-58A3-4345-AF21-E91D5C501E9F}" type="presParOf" srcId="{C1630A71-6B15-435E-813E-326CE4C0D653}" destId="{E99F7D98-9B90-47F9-BB13-AB6B76ECAD21}" srcOrd="0" destOrd="0" presId="urn:microsoft.com/office/officeart/2018/5/layout/IconCircleLabelList"/>
    <dgm:cxn modelId="{9A5F0F27-5DF1-4FDD-A1BA-ED4A4124BC2F}" type="presParOf" srcId="{C1630A71-6B15-435E-813E-326CE4C0D653}" destId="{9BBFFA6C-715C-4E09-9BE8-52FDEE3EA78E}" srcOrd="1" destOrd="0" presId="urn:microsoft.com/office/officeart/2018/5/layout/IconCircleLabelList"/>
    <dgm:cxn modelId="{313267BF-9A22-4B3F-83CB-AD5BC9219A98}" type="presParOf" srcId="{C1630A71-6B15-435E-813E-326CE4C0D653}" destId="{99964F71-2826-4F62-AC01-9B312AA199A4}" srcOrd="2" destOrd="0" presId="urn:microsoft.com/office/officeart/2018/5/layout/IconCircleLabelList"/>
    <dgm:cxn modelId="{69798443-9BA2-4375-9DDE-67D0D0FC5713}" type="presParOf" srcId="{C1630A71-6B15-435E-813E-326CE4C0D653}" destId="{92145873-CB79-4BD5-AF8B-5596BA1125BB}" srcOrd="3" destOrd="0" presId="urn:microsoft.com/office/officeart/2018/5/layout/IconCircleLabel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AD6B115-084C-4D9B-ADC6-314AEC9A16BD}"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41AC1FCE-D509-42A5-A77A-A3AC36F4AFEA}">
      <dgm:prSet/>
      <dgm:spPr/>
      <dgm:t>
        <a:bodyPr/>
        <a:lstStyle/>
        <a:p>
          <a:r>
            <a:rPr lang="en-US"/>
            <a:t>Ethics in Technological Processes and Resources </a:t>
          </a:r>
        </a:p>
      </dgm:t>
    </dgm:pt>
    <dgm:pt modelId="{27DF1300-F0D7-427E-BF25-C6AE90E3BEC6}" type="parTrans" cxnId="{8E206C51-DDD5-4ABC-81A8-CB00EF6379AF}">
      <dgm:prSet/>
      <dgm:spPr/>
      <dgm:t>
        <a:bodyPr/>
        <a:lstStyle/>
        <a:p>
          <a:endParaRPr lang="en-US"/>
        </a:p>
      </dgm:t>
    </dgm:pt>
    <dgm:pt modelId="{FB294C6A-2170-4595-ADFC-AA594B8E52EF}" type="sibTrans" cxnId="{8E206C51-DDD5-4ABC-81A8-CB00EF6379AF}">
      <dgm:prSet/>
      <dgm:spPr/>
      <dgm:t>
        <a:bodyPr/>
        <a:lstStyle/>
        <a:p>
          <a:endParaRPr lang="en-US"/>
        </a:p>
      </dgm:t>
    </dgm:pt>
    <dgm:pt modelId="{23C16D85-B8F7-45F8-B1B1-DE4B79A35C88}">
      <dgm:prSet/>
      <dgm:spPr/>
      <dgm:t>
        <a:bodyPr/>
        <a:lstStyle/>
        <a:p>
          <a:r>
            <a:rPr lang="en-US"/>
            <a:t>Increased Use and Availability of Digital Content</a:t>
          </a:r>
        </a:p>
      </dgm:t>
    </dgm:pt>
    <dgm:pt modelId="{7D77B997-0208-4366-8557-453D951F5742}" type="parTrans" cxnId="{DE340FC0-011D-4814-80CE-E8B6E7D9283F}">
      <dgm:prSet/>
      <dgm:spPr/>
      <dgm:t>
        <a:bodyPr/>
        <a:lstStyle/>
        <a:p>
          <a:endParaRPr lang="en-US"/>
        </a:p>
      </dgm:t>
    </dgm:pt>
    <dgm:pt modelId="{35EDE06C-A1BB-416D-A16A-A4D4B80FA7D3}" type="sibTrans" cxnId="{DE340FC0-011D-4814-80CE-E8B6E7D9283F}">
      <dgm:prSet/>
      <dgm:spPr/>
      <dgm:t>
        <a:bodyPr/>
        <a:lstStyle/>
        <a:p>
          <a:endParaRPr lang="en-US"/>
        </a:p>
      </dgm:t>
    </dgm:pt>
    <dgm:pt modelId="{D1822CFB-BF61-4FE2-8DCB-EE84C5448869}">
      <dgm:prSet/>
      <dgm:spPr/>
      <dgm:t>
        <a:bodyPr/>
        <a:lstStyle/>
        <a:p>
          <a:r>
            <a:rPr lang="en-US"/>
            <a:t>Emerging Mobile Computing</a:t>
          </a:r>
        </a:p>
      </dgm:t>
    </dgm:pt>
    <dgm:pt modelId="{F36A55D2-2C74-4385-ADC1-8ECDB9525A5C}" type="parTrans" cxnId="{2F02BD02-AE6D-4D5B-B109-794B3157A48B}">
      <dgm:prSet/>
      <dgm:spPr/>
      <dgm:t>
        <a:bodyPr/>
        <a:lstStyle/>
        <a:p>
          <a:endParaRPr lang="en-US"/>
        </a:p>
      </dgm:t>
    </dgm:pt>
    <dgm:pt modelId="{ADB009D8-3079-4886-A212-0E2521625FF2}" type="sibTrans" cxnId="{2F02BD02-AE6D-4D5B-B109-794B3157A48B}">
      <dgm:prSet/>
      <dgm:spPr/>
      <dgm:t>
        <a:bodyPr/>
        <a:lstStyle/>
        <a:p>
          <a:endParaRPr lang="en-US"/>
        </a:p>
      </dgm:t>
    </dgm:pt>
    <dgm:pt modelId="{19E8D511-1CF9-4818-B994-5A343E152E85}" type="pres">
      <dgm:prSet presAssocID="{DAD6B115-084C-4D9B-ADC6-314AEC9A16BD}" presName="linear" presStyleCnt="0">
        <dgm:presLayoutVars>
          <dgm:animLvl val="lvl"/>
          <dgm:resizeHandles val="exact"/>
        </dgm:presLayoutVars>
      </dgm:prSet>
      <dgm:spPr/>
    </dgm:pt>
    <dgm:pt modelId="{0949C364-D49A-410F-86EB-289A78EDCDEF}" type="pres">
      <dgm:prSet presAssocID="{41AC1FCE-D509-42A5-A77A-A3AC36F4AFEA}" presName="parentText" presStyleLbl="node1" presStyleIdx="0" presStyleCnt="3">
        <dgm:presLayoutVars>
          <dgm:chMax val="0"/>
          <dgm:bulletEnabled val="1"/>
        </dgm:presLayoutVars>
      </dgm:prSet>
      <dgm:spPr/>
    </dgm:pt>
    <dgm:pt modelId="{908087D4-4E64-4238-8F9D-79D07EF15157}" type="pres">
      <dgm:prSet presAssocID="{FB294C6A-2170-4595-ADFC-AA594B8E52EF}" presName="spacer" presStyleCnt="0"/>
      <dgm:spPr/>
    </dgm:pt>
    <dgm:pt modelId="{99B468C7-65A1-4B44-B2B9-379C85EFCDE0}" type="pres">
      <dgm:prSet presAssocID="{23C16D85-B8F7-45F8-B1B1-DE4B79A35C88}" presName="parentText" presStyleLbl="node1" presStyleIdx="1" presStyleCnt="3">
        <dgm:presLayoutVars>
          <dgm:chMax val="0"/>
          <dgm:bulletEnabled val="1"/>
        </dgm:presLayoutVars>
      </dgm:prSet>
      <dgm:spPr/>
    </dgm:pt>
    <dgm:pt modelId="{A03AB894-B1A9-4B67-ABE4-51E5213E1718}" type="pres">
      <dgm:prSet presAssocID="{35EDE06C-A1BB-416D-A16A-A4D4B80FA7D3}" presName="spacer" presStyleCnt="0"/>
      <dgm:spPr/>
    </dgm:pt>
    <dgm:pt modelId="{48CB5273-891F-4895-9382-AB3BB0C96EB8}" type="pres">
      <dgm:prSet presAssocID="{D1822CFB-BF61-4FE2-8DCB-EE84C5448869}" presName="parentText" presStyleLbl="node1" presStyleIdx="2" presStyleCnt="3">
        <dgm:presLayoutVars>
          <dgm:chMax val="0"/>
          <dgm:bulletEnabled val="1"/>
        </dgm:presLayoutVars>
      </dgm:prSet>
      <dgm:spPr/>
    </dgm:pt>
  </dgm:ptLst>
  <dgm:cxnLst>
    <dgm:cxn modelId="{2F02BD02-AE6D-4D5B-B109-794B3157A48B}" srcId="{DAD6B115-084C-4D9B-ADC6-314AEC9A16BD}" destId="{D1822CFB-BF61-4FE2-8DCB-EE84C5448869}" srcOrd="2" destOrd="0" parTransId="{F36A55D2-2C74-4385-ADC1-8ECDB9525A5C}" sibTransId="{ADB009D8-3079-4886-A212-0E2521625FF2}"/>
    <dgm:cxn modelId="{662AF70F-46D9-4578-A4EC-4878FA4CB10C}" type="presOf" srcId="{23C16D85-B8F7-45F8-B1B1-DE4B79A35C88}" destId="{99B468C7-65A1-4B44-B2B9-379C85EFCDE0}" srcOrd="0" destOrd="0" presId="urn:microsoft.com/office/officeart/2005/8/layout/vList2"/>
    <dgm:cxn modelId="{96866F16-8FDF-4244-9525-4E5413477F09}" type="presOf" srcId="{41AC1FCE-D509-42A5-A77A-A3AC36F4AFEA}" destId="{0949C364-D49A-410F-86EB-289A78EDCDEF}" srcOrd="0" destOrd="0" presId="urn:microsoft.com/office/officeart/2005/8/layout/vList2"/>
    <dgm:cxn modelId="{8E206C51-DDD5-4ABC-81A8-CB00EF6379AF}" srcId="{DAD6B115-084C-4D9B-ADC6-314AEC9A16BD}" destId="{41AC1FCE-D509-42A5-A77A-A3AC36F4AFEA}" srcOrd="0" destOrd="0" parTransId="{27DF1300-F0D7-427E-BF25-C6AE90E3BEC6}" sibTransId="{FB294C6A-2170-4595-ADFC-AA594B8E52EF}"/>
    <dgm:cxn modelId="{DE340FC0-011D-4814-80CE-E8B6E7D9283F}" srcId="{DAD6B115-084C-4D9B-ADC6-314AEC9A16BD}" destId="{23C16D85-B8F7-45F8-B1B1-DE4B79A35C88}" srcOrd="1" destOrd="0" parTransId="{7D77B997-0208-4366-8557-453D951F5742}" sibTransId="{35EDE06C-A1BB-416D-A16A-A4D4B80FA7D3}"/>
    <dgm:cxn modelId="{487494C2-E4CE-43E2-8A60-6AABE9073DDF}" type="presOf" srcId="{DAD6B115-084C-4D9B-ADC6-314AEC9A16BD}" destId="{19E8D511-1CF9-4818-B994-5A343E152E85}" srcOrd="0" destOrd="0" presId="urn:microsoft.com/office/officeart/2005/8/layout/vList2"/>
    <dgm:cxn modelId="{FB8901C8-958D-4AB4-A166-0D71CBDC0553}" type="presOf" srcId="{D1822CFB-BF61-4FE2-8DCB-EE84C5448869}" destId="{48CB5273-891F-4895-9382-AB3BB0C96EB8}" srcOrd="0" destOrd="0" presId="urn:microsoft.com/office/officeart/2005/8/layout/vList2"/>
    <dgm:cxn modelId="{DFDD4246-EB2D-42E8-B175-1A191E2390C7}" type="presParOf" srcId="{19E8D511-1CF9-4818-B994-5A343E152E85}" destId="{0949C364-D49A-410F-86EB-289A78EDCDEF}" srcOrd="0" destOrd="0" presId="urn:microsoft.com/office/officeart/2005/8/layout/vList2"/>
    <dgm:cxn modelId="{42F23827-C60B-41FE-B82F-A0F0A6BC323E}" type="presParOf" srcId="{19E8D511-1CF9-4818-B994-5A343E152E85}" destId="{908087D4-4E64-4238-8F9D-79D07EF15157}" srcOrd="1" destOrd="0" presId="urn:microsoft.com/office/officeart/2005/8/layout/vList2"/>
    <dgm:cxn modelId="{C6F2437C-FF0E-4632-8A28-AC53F7263C62}" type="presParOf" srcId="{19E8D511-1CF9-4818-B994-5A343E152E85}" destId="{99B468C7-65A1-4B44-B2B9-379C85EFCDE0}" srcOrd="2" destOrd="0" presId="urn:microsoft.com/office/officeart/2005/8/layout/vList2"/>
    <dgm:cxn modelId="{1888B137-513F-4ED1-8321-9498F7CE9047}" type="presParOf" srcId="{19E8D511-1CF9-4818-B994-5A343E152E85}" destId="{A03AB894-B1A9-4B67-ABE4-51E5213E1718}" srcOrd="3" destOrd="0" presId="urn:microsoft.com/office/officeart/2005/8/layout/vList2"/>
    <dgm:cxn modelId="{9D1DAC97-ECE5-4423-B98A-D29C667A766A}" type="presParOf" srcId="{19E8D511-1CF9-4818-B994-5A343E152E85}" destId="{48CB5273-891F-4895-9382-AB3BB0C96EB8}"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657A34C-FBE3-4D86-BCF0-302C64A1F758}"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E17BF974-B89F-4AD8-9F27-3E2CF91FED1B}">
      <dgm:prSet/>
      <dgm:spPr/>
      <dgm:t>
        <a:bodyPr/>
        <a:lstStyle/>
        <a:p>
          <a:r>
            <a:rPr lang="en-US"/>
            <a:t>Rise of Cybernetics and Affordable Hardware</a:t>
          </a:r>
        </a:p>
      </dgm:t>
    </dgm:pt>
    <dgm:pt modelId="{F1AC8980-A917-4DB8-BE5E-AF8658591348}" type="parTrans" cxnId="{0D75AF6D-ED8D-4789-863E-942213B99F72}">
      <dgm:prSet/>
      <dgm:spPr/>
      <dgm:t>
        <a:bodyPr/>
        <a:lstStyle/>
        <a:p>
          <a:endParaRPr lang="en-US"/>
        </a:p>
      </dgm:t>
    </dgm:pt>
    <dgm:pt modelId="{B92D3BF7-D7E3-4632-BBE2-013A4FAB4C76}" type="sibTrans" cxnId="{0D75AF6D-ED8D-4789-863E-942213B99F72}">
      <dgm:prSet/>
      <dgm:spPr/>
      <dgm:t>
        <a:bodyPr/>
        <a:lstStyle/>
        <a:p>
          <a:endParaRPr lang="en-US"/>
        </a:p>
      </dgm:t>
    </dgm:pt>
    <dgm:pt modelId="{8296C3A2-163F-4927-86AF-383E2901A3E1}">
      <dgm:prSet/>
      <dgm:spPr/>
      <dgm:t>
        <a:bodyPr/>
        <a:lstStyle/>
        <a:p>
          <a:r>
            <a:rPr lang="en-US"/>
            <a:t>Use of Data for Informed Decision Making  </a:t>
          </a:r>
        </a:p>
      </dgm:t>
    </dgm:pt>
    <dgm:pt modelId="{701F4590-0202-4396-9101-37BECFB3547F}" type="parTrans" cxnId="{62E6541B-85B2-4E7D-841E-EE2BD249D9FD}">
      <dgm:prSet/>
      <dgm:spPr/>
      <dgm:t>
        <a:bodyPr/>
        <a:lstStyle/>
        <a:p>
          <a:endParaRPr lang="en-US"/>
        </a:p>
      </dgm:t>
    </dgm:pt>
    <dgm:pt modelId="{C116F55B-CFEA-4E1B-A466-BC22C39C0B2D}" type="sibTrans" cxnId="{62E6541B-85B2-4E7D-841E-EE2BD249D9FD}">
      <dgm:prSet/>
      <dgm:spPr/>
      <dgm:t>
        <a:bodyPr/>
        <a:lstStyle/>
        <a:p>
          <a:endParaRPr lang="en-US"/>
        </a:p>
      </dgm:t>
    </dgm:pt>
    <dgm:pt modelId="{98140B84-0312-4CC3-9377-54E414539613}">
      <dgm:prSet/>
      <dgm:spPr/>
      <dgm:t>
        <a:bodyPr/>
        <a:lstStyle/>
        <a:p>
          <a:r>
            <a:rPr lang="en-US"/>
            <a:t>Emerging Augmented and Immersive Virtual Reality</a:t>
          </a:r>
        </a:p>
      </dgm:t>
    </dgm:pt>
    <dgm:pt modelId="{66147DEF-8753-447C-9C4D-AC9061E98594}" type="parTrans" cxnId="{9B14969E-B628-4056-94C8-20B14B5888F2}">
      <dgm:prSet/>
      <dgm:spPr/>
      <dgm:t>
        <a:bodyPr/>
        <a:lstStyle/>
        <a:p>
          <a:endParaRPr lang="en-US"/>
        </a:p>
      </dgm:t>
    </dgm:pt>
    <dgm:pt modelId="{0C5B8613-6872-433C-8B69-7BF28D12023C}" type="sibTrans" cxnId="{9B14969E-B628-4056-94C8-20B14B5888F2}">
      <dgm:prSet/>
      <dgm:spPr/>
      <dgm:t>
        <a:bodyPr/>
        <a:lstStyle/>
        <a:p>
          <a:endParaRPr lang="en-US"/>
        </a:p>
      </dgm:t>
    </dgm:pt>
    <dgm:pt modelId="{B07C9D3D-8DCE-4E48-B596-3E09D73D6065}">
      <dgm:prSet/>
      <dgm:spPr/>
      <dgm:t>
        <a:bodyPr/>
        <a:lstStyle/>
        <a:p>
          <a:r>
            <a:rPr lang="en-US"/>
            <a:t>Increase and Improved Wearable Technologies </a:t>
          </a:r>
        </a:p>
      </dgm:t>
    </dgm:pt>
    <dgm:pt modelId="{AEF3558F-9AF1-4868-A349-75A28E75ACD7}" type="parTrans" cxnId="{E8D0C7C6-EE2D-4A0B-8706-956211745EAB}">
      <dgm:prSet/>
      <dgm:spPr/>
      <dgm:t>
        <a:bodyPr/>
        <a:lstStyle/>
        <a:p>
          <a:endParaRPr lang="en-US"/>
        </a:p>
      </dgm:t>
    </dgm:pt>
    <dgm:pt modelId="{67CDCCD8-10CB-4F4D-8F52-DEAD597D9E61}" type="sibTrans" cxnId="{E8D0C7C6-EE2D-4A0B-8706-956211745EAB}">
      <dgm:prSet/>
      <dgm:spPr/>
      <dgm:t>
        <a:bodyPr/>
        <a:lstStyle/>
        <a:p>
          <a:endParaRPr lang="en-US"/>
        </a:p>
      </dgm:t>
    </dgm:pt>
    <dgm:pt modelId="{7F1BF37E-944B-4F4D-B592-16D9D33A3D15}" type="pres">
      <dgm:prSet presAssocID="{6657A34C-FBE3-4D86-BCF0-302C64A1F758}" presName="root" presStyleCnt="0">
        <dgm:presLayoutVars>
          <dgm:dir/>
          <dgm:resizeHandles val="exact"/>
        </dgm:presLayoutVars>
      </dgm:prSet>
      <dgm:spPr/>
    </dgm:pt>
    <dgm:pt modelId="{38E25369-F2B0-4137-B5FF-BBF52BC08327}" type="pres">
      <dgm:prSet presAssocID="{E17BF974-B89F-4AD8-9F27-3E2CF91FED1B}" presName="compNode" presStyleCnt="0"/>
      <dgm:spPr/>
    </dgm:pt>
    <dgm:pt modelId="{92797793-7660-42F7-99B0-3452D92A4E08}" type="pres">
      <dgm:prSet presAssocID="{E17BF974-B89F-4AD8-9F27-3E2CF91FED1B}"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rocessor"/>
        </a:ext>
      </dgm:extLst>
    </dgm:pt>
    <dgm:pt modelId="{B6BFC7B7-7870-4A2C-9AB9-607D167AE82D}" type="pres">
      <dgm:prSet presAssocID="{E17BF974-B89F-4AD8-9F27-3E2CF91FED1B}" presName="spaceRect" presStyleCnt="0"/>
      <dgm:spPr/>
    </dgm:pt>
    <dgm:pt modelId="{6FB017F4-FF18-4B41-B361-1B8C6C4008AE}" type="pres">
      <dgm:prSet presAssocID="{E17BF974-B89F-4AD8-9F27-3E2CF91FED1B}" presName="textRect" presStyleLbl="revTx" presStyleIdx="0" presStyleCnt="4">
        <dgm:presLayoutVars>
          <dgm:chMax val="1"/>
          <dgm:chPref val="1"/>
        </dgm:presLayoutVars>
      </dgm:prSet>
      <dgm:spPr/>
    </dgm:pt>
    <dgm:pt modelId="{DEA792F7-9B94-435F-BF54-54038967D7C8}" type="pres">
      <dgm:prSet presAssocID="{B92D3BF7-D7E3-4632-BBE2-013A4FAB4C76}" presName="sibTrans" presStyleCnt="0"/>
      <dgm:spPr/>
    </dgm:pt>
    <dgm:pt modelId="{C8E2E985-9B0B-4CA9-ACFC-7C1F5989C682}" type="pres">
      <dgm:prSet presAssocID="{8296C3A2-163F-4927-86AF-383E2901A3E1}" presName="compNode" presStyleCnt="0"/>
      <dgm:spPr/>
    </dgm:pt>
    <dgm:pt modelId="{49136A96-2E75-42A6-8309-DE4DFA266E86}" type="pres">
      <dgm:prSet presAssocID="{8296C3A2-163F-4927-86AF-383E2901A3E1}"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ead with Gears"/>
        </a:ext>
      </dgm:extLst>
    </dgm:pt>
    <dgm:pt modelId="{7D8DDFA6-4692-4402-AA83-C07398626E95}" type="pres">
      <dgm:prSet presAssocID="{8296C3A2-163F-4927-86AF-383E2901A3E1}" presName="spaceRect" presStyleCnt="0"/>
      <dgm:spPr/>
    </dgm:pt>
    <dgm:pt modelId="{80B6D5AB-1617-4B69-BA2F-917087362156}" type="pres">
      <dgm:prSet presAssocID="{8296C3A2-163F-4927-86AF-383E2901A3E1}" presName="textRect" presStyleLbl="revTx" presStyleIdx="1" presStyleCnt="4">
        <dgm:presLayoutVars>
          <dgm:chMax val="1"/>
          <dgm:chPref val="1"/>
        </dgm:presLayoutVars>
      </dgm:prSet>
      <dgm:spPr/>
    </dgm:pt>
    <dgm:pt modelId="{AFB912C1-FE30-41DF-B4DD-5B42F3882E9E}" type="pres">
      <dgm:prSet presAssocID="{C116F55B-CFEA-4E1B-A466-BC22C39C0B2D}" presName="sibTrans" presStyleCnt="0"/>
      <dgm:spPr/>
    </dgm:pt>
    <dgm:pt modelId="{0D0F5292-CB9A-4E0C-BBDD-0969743C30B5}" type="pres">
      <dgm:prSet presAssocID="{98140B84-0312-4CC3-9377-54E414539613}" presName="compNode" presStyleCnt="0"/>
      <dgm:spPr/>
    </dgm:pt>
    <dgm:pt modelId="{17EA76AE-5E09-4AA0-BFE3-CC6E09649FBC}" type="pres">
      <dgm:prSet presAssocID="{98140B84-0312-4CC3-9377-54E414539613}"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Virtual RealityHeadset"/>
        </a:ext>
      </dgm:extLst>
    </dgm:pt>
    <dgm:pt modelId="{ED39A947-BB47-45EA-9865-4C8445E1710F}" type="pres">
      <dgm:prSet presAssocID="{98140B84-0312-4CC3-9377-54E414539613}" presName="spaceRect" presStyleCnt="0"/>
      <dgm:spPr/>
    </dgm:pt>
    <dgm:pt modelId="{FDD4BB0B-7745-4C15-842C-78DAFB6E4ACF}" type="pres">
      <dgm:prSet presAssocID="{98140B84-0312-4CC3-9377-54E414539613}" presName="textRect" presStyleLbl="revTx" presStyleIdx="2" presStyleCnt="4">
        <dgm:presLayoutVars>
          <dgm:chMax val="1"/>
          <dgm:chPref val="1"/>
        </dgm:presLayoutVars>
      </dgm:prSet>
      <dgm:spPr/>
    </dgm:pt>
    <dgm:pt modelId="{F4BACB0F-9852-4A9B-8612-3FB23FFF063D}" type="pres">
      <dgm:prSet presAssocID="{0C5B8613-6872-433C-8B69-7BF28D12023C}" presName="sibTrans" presStyleCnt="0"/>
      <dgm:spPr/>
    </dgm:pt>
    <dgm:pt modelId="{A0BDE071-CBA5-4EC8-AEA1-221D93A63A5B}" type="pres">
      <dgm:prSet presAssocID="{B07C9D3D-8DCE-4E48-B596-3E09D73D6065}" presName="compNode" presStyleCnt="0"/>
      <dgm:spPr/>
    </dgm:pt>
    <dgm:pt modelId="{41367F78-78F7-477A-A695-9DA9DA5B7C74}" type="pres">
      <dgm:prSet presAssocID="{B07C9D3D-8DCE-4E48-B596-3E09D73D6065}"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usiness Growth"/>
        </a:ext>
      </dgm:extLst>
    </dgm:pt>
    <dgm:pt modelId="{1CE43EAD-A1B6-431E-90E2-ED7B43F2E2EB}" type="pres">
      <dgm:prSet presAssocID="{B07C9D3D-8DCE-4E48-B596-3E09D73D6065}" presName="spaceRect" presStyleCnt="0"/>
      <dgm:spPr/>
    </dgm:pt>
    <dgm:pt modelId="{ECF7CC04-09DF-4041-9327-F80FA17FD8B3}" type="pres">
      <dgm:prSet presAssocID="{B07C9D3D-8DCE-4E48-B596-3E09D73D6065}" presName="textRect" presStyleLbl="revTx" presStyleIdx="3" presStyleCnt="4">
        <dgm:presLayoutVars>
          <dgm:chMax val="1"/>
          <dgm:chPref val="1"/>
        </dgm:presLayoutVars>
      </dgm:prSet>
      <dgm:spPr/>
    </dgm:pt>
  </dgm:ptLst>
  <dgm:cxnLst>
    <dgm:cxn modelId="{62E6541B-85B2-4E7D-841E-EE2BD249D9FD}" srcId="{6657A34C-FBE3-4D86-BCF0-302C64A1F758}" destId="{8296C3A2-163F-4927-86AF-383E2901A3E1}" srcOrd="1" destOrd="0" parTransId="{701F4590-0202-4396-9101-37BECFB3547F}" sibTransId="{C116F55B-CFEA-4E1B-A466-BC22C39C0B2D}"/>
    <dgm:cxn modelId="{F5376339-30BF-4549-956A-72D3B21EEBE9}" type="presOf" srcId="{E17BF974-B89F-4AD8-9F27-3E2CF91FED1B}" destId="{6FB017F4-FF18-4B41-B361-1B8C6C4008AE}" srcOrd="0" destOrd="0" presId="urn:microsoft.com/office/officeart/2018/2/layout/IconLabelList"/>
    <dgm:cxn modelId="{92968D40-6C19-4BA0-803E-67ABC4746138}" type="presOf" srcId="{8296C3A2-163F-4927-86AF-383E2901A3E1}" destId="{80B6D5AB-1617-4B69-BA2F-917087362156}" srcOrd="0" destOrd="0" presId="urn:microsoft.com/office/officeart/2018/2/layout/IconLabelList"/>
    <dgm:cxn modelId="{DCB0545B-E70A-49E5-8ACC-1E5FAE2178B0}" type="presOf" srcId="{B07C9D3D-8DCE-4E48-B596-3E09D73D6065}" destId="{ECF7CC04-09DF-4041-9327-F80FA17FD8B3}" srcOrd="0" destOrd="0" presId="urn:microsoft.com/office/officeart/2018/2/layout/IconLabelList"/>
    <dgm:cxn modelId="{0D75AF6D-ED8D-4789-863E-942213B99F72}" srcId="{6657A34C-FBE3-4D86-BCF0-302C64A1F758}" destId="{E17BF974-B89F-4AD8-9F27-3E2CF91FED1B}" srcOrd="0" destOrd="0" parTransId="{F1AC8980-A917-4DB8-BE5E-AF8658591348}" sibTransId="{B92D3BF7-D7E3-4632-BBE2-013A4FAB4C76}"/>
    <dgm:cxn modelId="{EDF2B14D-0792-44D4-BBDF-A53DE79945F4}" type="presOf" srcId="{98140B84-0312-4CC3-9377-54E414539613}" destId="{FDD4BB0B-7745-4C15-842C-78DAFB6E4ACF}" srcOrd="0" destOrd="0" presId="urn:microsoft.com/office/officeart/2018/2/layout/IconLabelList"/>
    <dgm:cxn modelId="{9B14969E-B628-4056-94C8-20B14B5888F2}" srcId="{6657A34C-FBE3-4D86-BCF0-302C64A1F758}" destId="{98140B84-0312-4CC3-9377-54E414539613}" srcOrd="2" destOrd="0" parTransId="{66147DEF-8753-447C-9C4D-AC9061E98594}" sibTransId="{0C5B8613-6872-433C-8B69-7BF28D12023C}"/>
    <dgm:cxn modelId="{E8D0C7C6-EE2D-4A0B-8706-956211745EAB}" srcId="{6657A34C-FBE3-4D86-BCF0-302C64A1F758}" destId="{B07C9D3D-8DCE-4E48-B596-3E09D73D6065}" srcOrd="3" destOrd="0" parTransId="{AEF3558F-9AF1-4868-A349-75A28E75ACD7}" sibTransId="{67CDCCD8-10CB-4F4D-8F52-DEAD597D9E61}"/>
    <dgm:cxn modelId="{5F74FAE7-4A57-42F8-B7DE-026B01B2858F}" type="presOf" srcId="{6657A34C-FBE3-4D86-BCF0-302C64A1F758}" destId="{7F1BF37E-944B-4F4D-B592-16D9D33A3D15}" srcOrd="0" destOrd="0" presId="urn:microsoft.com/office/officeart/2018/2/layout/IconLabelList"/>
    <dgm:cxn modelId="{A1AFF820-FCBA-43ED-A625-7F211E42D407}" type="presParOf" srcId="{7F1BF37E-944B-4F4D-B592-16D9D33A3D15}" destId="{38E25369-F2B0-4137-B5FF-BBF52BC08327}" srcOrd="0" destOrd="0" presId="urn:microsoft.com/office/officeart/2018/2/layout/IconLabelList"/>
    <dgm:cxn modelId="{7C864AC6-CF8D-4BD0-A70C-FD2ABD854EE7}" type="presParOf" srcId="{38E25369-F2B0-4137-B5FF-BBF52BC08327}" destId="{92797793-7660-42F7-99B0-3452D92A4E08}" srcOrd="0" destOrd="0" presId="urn:microsoft.com/office/officeart/2018/2/layout/IconLabelList"/>
    <dgm:cxn modelId="{88A2E421-CA69-4FF5-AA54-D7A2223AFAAE}" type="presParOf" srcId="{38E25369-F2B0-4137-B5FF-BBF52BC08327}" destId="{B6BFC7B7-7870-4A2C-9AB9-607D167AE82D}" srcOrd="1" destOrd="0" presId="urn:microsoft.com/office/officeart/2018/2/layout/IconLabelList"/>
    <dgm:cxn modelId="{2FD67790-8FAF-4617-8407-593AB14F8554}" type="presParOf" srcId="{38E25369-F2B0-4137-B5FF-BBF52BC08327}" destId="{6FB017F4-FF18-4B41-B361-1B8C6C4008AE}" srcOrd="2" destOrd="0" presId="urn:microsoft.com/office/officeart/2018/2/layout/IconLabelList"/>
    <dgm:cxn modelId="{90CABD17-1067-490B-AFCB-D648358E83F8}" type="presParOf" srcId="{7F1BF37E-944B-4F4D-B592-16D9D33A3D15}" destId="{DEA792F7-9B94-435F-BF54-54038967D7C8}" srcOrd="1" destOrd="0" presId="urn:microsoft.com/office/officeart/2018/2/layout/IconLabelList"/>
    <dgm:cxn modelId="{70F70DF1-A24E-447C-BD7F-B15EFF9E0DEB}" type="presParOf" srcId="{7F1BF37E-944B-4F4D-B592-16D9D33A3D15}" destId="{C8E2E985-9B0B-4CA9-ACFC-7C1F5989C682}" srcOrd="2" destOrd="0" presId="urn:microsoft.com/office/officeart/2018/2/layout/IconLabelList"/>
    <dgm:cxn modelId="{83437D40-37FC-4A94-A160-71042D381813}" type="presParOf" srcId="{C8E2E985-9B0B-4CA9-ACFC-7C1F5989C682}" destId="{49136A96-2E75-42A6-8309-DE4DFA266E86}" srcOrd="0" destOrd="0" presId="urn:microsoft.com/office/officeart/2018/2/layout/IconLabelList"/>
    <dgm:cxn modelId="{CAA1122D-10E6-41DA-87F0-367643965304}" type="presParOf" srcId="{C8E2E985-9B0B-4CA9-ACFC-7C1F5989C682}" destId="{7D8DDFA6-4692-4402-AA83-C07398626E95}" srcOrd="1" destOrd="0" presId="urn:microsoft.com/office/officeart/2018/2/layout/IconLabelList"/>
    <dgm:cxn modelId="{A9445E4D-1EF5-440B-8E54-8CAE783CE38C}" type="presParOf" srcId="{C8E2E985-9B0B-4CA9-ACFC-7C1F5989C682}" destId="{80B6D5AB-1617-4B69-BA2F-917087362156}" srcOrd="2" destOrd="0" presId="urn:microsoft.com/office/officeart/2018/2/layout/IconLabelList"/>
    <dgm:cxn modelId="{87BF9FCC-F314-423E-835F-A42DEB7512D6}" type="presParOf" srcId="{7F1BF37E-944B-4F4D-B592-16D9D33A3D15}" destId="{AFB912C1-FE30-41DF-B4DD-5B42F3882E9E}" srcOrd="3" destOrd="0" presId="urn:microsoft.com/office/officeart/2018/2/layout/IconLabelList"/>
    <dgm:cxn modelId="{000DCFCE-FDB2-4330-9217-46F3B2276E34}" type="presParOf" srcId="{7F1BF37E-944B-4F4D-B592-16D9D33A3D15}" destId="{0D0F5292-CB9A-4E0C-BBDD-0969743C30B5}" srcOrd="4" destOrd="0" presId="urn:microsoft.com/office/officeart/2018/2/layout/IconLabelList"/>
    <dgm:cxn modelId="{5F2C8CFE-F066-4B96-BA76-3B1585877761}" type="presParOf" srcId="{0D0F5292-CB9A-4E0C-BBDD-0969743C30B5}" destId="{17EA76AE-5E09-4AA0-BFE3-CC6E09649FBC}" srcOrd="0" destOrd="0" presId="urn:microsoft.com/office/officeart/2018/2/layout/IconLabelList"/>
    <dgm:cxn modelId="{878E5FF5-D1CB-4106-9144-9EFC113A8288}" type="presParOf" srcId="{0D0F5292-CB9A-4E0C-BBDD-0969743C30B5}" destId="{ED39A947-BB47-45EA-9865-4C8445E1710F}" srcOrd="1" destOrd="0" presId="urn:microsoft.com/office/officeart/2018/2/layout/IconLabelList"/>
    <dgm:cxn modelId="{BD88F969-4D63-4480-8F98-BA2E885391B2}" type="presParOf" srcId="{0D0F5292-CB9A-4E0C-BBDD-0969743C30B5}" destId="{FDD4BB0B-7745-4C15-842C-78DAFB6E4ACF}" srcOrd="2" destOrd="0" presId="urn:microsoft.com/office/officeart/2018/2/layout/IconLabelList"/>
    <dgm:cxn modelId="{34DD4005-F164-4273-B126-1F3CE5BF7D78}" type="presParOf" srcId="{7F1BF37E-944B-4F4D-B592-16D9D33A3D15}" destId="{F4BACB0F-9852-4A9B-8612-3FB23FFF063D}" srcOrd="5" destOrd="0" presId="urn:microsoft.com/office/officeart/2018/2/layout/IconLabelList"/>
    <dgm:cxn modelId="{00D2BD91-501D-44FA-81DB-ACDBD965272B}" type="presParOf" srcId="{7F1BF37E-944B-4F4D-B592-16D9D33A3D15}" destId="{A0BDE071-CBA5-4EC8-AEA1-221D93A63A5B}" srcOrd="6" destOrd="0" presId="urn:microsoft.com/office/officeart/2018/2/layout/IconLabelList"/>
    <dgm:cxn modelId="{5FE75CA2-41F0-4EA7-8534-39FDAEBE1E5F}" type="presParOf" srcId="{A0BDE071-CBA5-4EC8-AEA1-221D93A63A5B}" destId="{41367F78-78F7-477A-A695-9DA9DA5B7C74}" srcOrd="0" destOrd="0" presId="urn:microsoft.com/office/officeart/2018/2/layout/IconLabelList"/>
    <dgm:cxn modelId="{CD6B3A1C-2D9C-4AAA-AB0A-73F9FAC2ABD5}" type="presParOf" srcId="{A0BDE071-CBA5-4EC8-AEA1-221D93A63A5B}" destId="{1CE43EAD-A1B6-431E-90E2-ED7B43F2E2EB}" srcOrd="1" destOrd="0" presId="urn:microsoft.com/office/officeart/2018/2/layout/IconLabelList"/>
    <dgm:cxn modelId="{AFBA6FE8-EB1F-403F-BBF3-D889DEEC3E0B}" type="presParOf" srcId="{A0BDE071-CBA5-4EC8-AEA1-221D93A63A5B}" destId="{ECF7CC04-09DF-4041-9327-F80FA17FD8B3}" srcOrd="2" destOrd="0" presId="urn:microsoft.com/office/officeart/2018/2/layout/IconLabel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ABDF16D-08F0-4B6E-AA0A-02C58EB30BCA}" type="doc">
      <dgm:prSet loTypeId="urn:microsoft.com/office/officeart/2005/8/layout/matrix3" loCatId="matrix" qsTypeId="urn:microsoft.com/office/officeart/2005/8/quickstyle/simple1" qsCatId="simple" csTypeId="urn:microsoft.com/office/officeart/2005/8/colors/accent1_2" csCatId="accent1"/>
      <dgm:spPr/>
      <dgm:t>
        <a:bodyPr/>
        <a:lstStyle/>
        <a:p>
          <a:endParaRPr lang="en-US"/>
        </a:p>
      </dgm:t>
    </dgm:pt>
    <dgm:pt modelId="{5C05C4E4-0A8A-4D88-BA40-F09E2C9C4530}">
      <dgm:prSet/>
      <dgm:spPr/>
      <dgm:t>
        <a:bodyPr/>
        <a:lstStyle/>
        <a:p>
          <a:r>
            <a:rPr lang="en-GB"/>
            <a:t>The Integration Process</a:t>
          </a:r>
          <a:endParaRPr lang="en-US"/>
        </a:p>
      </dgm:t>
    </dgm:pt>
    <dgm:pt modelId="{26D9B0E7-FC73-4E1A-B3FD-706F0C5DC892}" type="parTrans" cxnId="{B9C9CD0D-23DB-4D0B-ACC1-2ECFE8A1BF3F}">
      <dgm:prSet/>
      <dgm:spPr/>
      <dgm:t>
        <a:bodyPr/>
        <a:lstStyle/>
        <a:p>
          <a:endParaRPr lang="en-US"/>
        </a:p>
      </dgm:t>
    </dgm:pt>
    <dgm:pt modelId="{EA94F309-40D2-4F46-88E8-9812BC42FA90}" type="sibTrans" cxnId="{B9C9CD0D-23DB-4D0B-ACC1-2ECFE8A1BF3F}">
      <dgm:prSet/>
      <dgm:spPr/>
      <dgm:t>
        <a:bodyPr/>
        <a:lstStyle/>
        <a:p>
          <a:endParaRPr lang="en-US"/>
        </a:p>
      </dgm:t>
    </dgm:pt>
    <dgm:pt modelId="{FF9245F3-64C9-4C48-8759-D3F8BD7F09B8}">
      <dgm:prSet/>
      <dgm:spPr/>
      <dgm:t>
        <a:bodyPr/>
        <a:lstStyle/>
        <a:p>
          <a:r>
            <a:rPr lang="en-GB"/>
            <a:t>Educational Conditions</a:t>
          </a:r>
          <a:endParaRPr lang="en-US"/>
        </a:p>
      </dgm:t>
    </dgm:pt>
    <dgm:pt modelId="{DFACAE27-98A2-4577-AE25-DD5404D661D5}" type="parTrans" cxnId="{FC259658-37CD-405B-83E2-A80554C9A586}">
      <dgm:prSet/>
      <dgm:spPr/>
      <dgm:t>
        <a:bodyPr/>
        <a:lstStyle/>
        <a:p>
          <a:endParaRPr lang="en-US"/>
        </a:p>
      </dgm:t>
    </dgm:pt>
    <dgm:pt modelId="{3F4570B9-7D07-462A-B727-F41289AB6234}" type="sibTrans" cxnId="{FC259658-37CD-405B-83E2-A80554C9A586}">
      <dgm:prSet/>
      <dgm:spPr/>
      <dgm:t>
        <a:bodyPr/>
        <a:lstStyle/>
        <a:p>
          <a:endParaRPr lang="en-US"/>
        </a:p>
      </dgm:t>
    </dgm:pt>
    <dgm:pt modelId="{47D13D04-4AD9-4039-8716-47FCC5E5771A}">
      <dgm:prSet/>
      <dgm:spPr/>
      <dgm:t>
        <a:bodyPr/>
        <a:lstStyle/>
        <a:p>
          <a:r>
            <a:rPr lang="en-GB"/>
            <a:t>Political Conditions</a:t>
          </a:r>
          <a:endParaRPr lang="en-US"/>
        </a:p>
      </dgm:t>
    </dgm:pt>
    <dgm:pt modelId="{DF5D2078-5A35-495F-B9C8-BBF3F403FDB4}" type="parTrans" cxnId="{DEA0200B-8B08-43F0-9B49-51D2968DFFE5}">
      <dgm:prSet/>
      <dgm:spPr/>
      <dgm:t>
        <a:bodyPr/>
        <a:lstStyle/>
        <a:p>
          <a:endParaRPr lang="en-US"/>
        </a:p>
      </dgm:t>
    </dgm:pt>
    <dgm:pt modelId="{75D42D0F-3492-404B-87B3-B91B4D24B6E3}" type="sibTrans" cxnId="{DEA0200B-8B08-43F0-9B49-51D2968DFFE5}">
      <dgm:prSet/>
      <dgm:spPr/>
      <dgm:t>
        <a:bodyPr/>
        <a:lstStyle/>
        <a:p>
          <a:endParaRPr lang="en-US"/>
        </a:p>
      </dgm:t>
    </dgm:pt>
    <dgm:pt modelId="{DF431BFB-E915-4A41-80D4-59439DF4E3E8}">
      <dgm:prSet/>
      <dgm:spPr/>
      <dgm:t>
        <a:bodyPr/>
        <a:lstStyle/>
        <a:p>
          <a:r>
            <a:rPr lang="en-GB"/>
            <a:t>Technical Conditions</a:t>
          </a:r>
          <a:endParaRPr lang="en-US"/>
        </a:p>
      </dgm:t>
    </dgm:pt>
    <dgm:pt modelId="{E3DF5822-D840-4A7F-A1CE-17CB691AF86F}" type="parTrans" cxnId="{624B26BC-AB07-4111-9BB6-276E4EE696DC}">
      <dgm:prSet/>
      <dgm:spPr/>
      <dgm:t>
        <a:bodyPr/>
        <a:lstStyle/>
        <a:p>
          <a:endParaRPr lang="en-US"/>
        </a:p>
      </dgm:t>
    </dgm:pt>
    <dgm:pt modelId="{F9CC482D-D587-4448-9284-7F34D80231CA}" type="sibTrans" cxnId="{624B26BC-AB07-4111-9BB6-276E4EE696DC}">
      <dgm:prSet/>
      <dgm:spPr/>
      <dgm:t>
        <a:bodyPr/>
        <a:lstStyle/>
        <a:p>
          <a:endParaRPr lang="en-US"/>
        </a:p>
      </dgm:t>
    </dgm:pt>
    <dgm:pt modelId="{46CAC7AF-E5C6-492B-972D-A6AC32DA2B69}" type="pres">
      <dgm:prSet presAssocID="{5ABDF16D-08F0-4B6E-AA0A-02C58EB30BCA}" presName="matrix" presStyleCnt="0">
        <dgm:presLayoutVars>
          <dgm:chMax val="1"/>
          <dgm:dir/>
          <dgm:resizeHandles val="exact"/>
        </dgm:presLayoutVars>
      </dgm:prSet>
      <dgm:spPr/>
    </dgm:pt>
    <dgm:pt modelId="{63ACDFF7-F199-4684-9C12-27D85F786445}" type="pres">
      <dgm:prSet presAssocID="{5ABDF16D-08F0-4B6E-AA0A-02C58EB30BCA}" presName="diamond" presStyleLbl="bgShp" presStyleIdx="0" presStyleCnt="1"/>
      <dgm:spPr/>
    </dgm:pt>
    <dgm:pt modelId="{EE972E7C-A9E2-4D4C-BC42-56C56594DBEA}" type="pres">
      <dgm:prSet presAssocID="{5ABDF16D-08F0-4B6E-AA0A-02C58EB30BCA}" presName="quad1" presStyleLbl="node1" presStyleIdx="0" presStyleCnt="4">
        <dgm:presLayoutVars>
          <dgm:chMax val="0"/>
          <dgm:chPref val="0"/>
          <dgm:bulletEnabled val="1"/>
        </dgm:presLayoutVars>
      </dgm:prSet>
      <dgm:spPr/>
    </dgm:pt>
    <dgm:pt modelId="{ACB4A701-F0FC-4122-B76C-FA4F2DEFA7E1}" type="pres">
      <dgm:prSet presAssocID="{5ABDF16D-08F0-4B6E-AA0A-02C58EB30BCA}" presName="quad2" presStyleLbl="node1" presStyleIdx="1" presStyleCnt="4">
        <dgm:presLayoutVars>
          <dgm:chMax val="0"/>
          <dgm:chPref val="0"/>
          <dgm:bulletEnabled val="1"/>
        </dgm:presLayoutVars>
      </dgm:prSet>
      <dgm:spPr/>
    </dgm:pt>
    <dgm:pt modelId="{61B44EF5-5F84-4D2C-A60D-4246D241F9C1}" type="pres">
      <dgm:prSet presAssocID="{5ABDF16D-08F0-4B6E-AA0A-02C58EB30BCA}" presName="quad3" presStyleLbl="node1" presStyleIdx="2" presStyleCnt="4">
        <dgm:presLayoutVars>
          <dgm:chMax val="0"/>
          <dgm:chPref val="0"/>
          <dgm:bulletEnabled val="1"/>
        </dgm:presLayoutVars>
      </dgm:prSet>
      <dgm:spPr/>
    </dgm:pt>
    <dgm:pt modelId="{EAC1BBF0-6ACB-41FD-870F-43EA041306FA}" type="pres">
      <dgm:prSet presAssocID="{5ABDF16D-08F0-4B6E-AA0A-02C58EB30BCA}" presName="quad4" presStyleLbl="node1" presStyleIdx="3" presStyleCnt="4">
        <dgm:presLayoutVars>
          <dgm:chMax val="0"/>
          <dgm:chPref val="0"/>
          <dgm:bulletEnabled val="1"/>
        </dgm:presLayoutVars>
      </dgm:prSet>
      <dgm:spPr/>
    </dgm:pt>
  </dgm:ptLst>
  <dgm:cxnLst>
    <dgm:cxn modelId="{DEA0200B-8B08-43F0-9B49-51D2968DFFE5}" srcId="{5ABDF16D-08F0-4B6E-AA0A-02C58EB30BCA}" destId="{47D13D04-4AD9-4039-8716-47FCC5E5771A}" srcOrd="2" destOrd="0" parTransId="{DF5D2078-5A35-495F-B9C8-BBF3F403FDB4}" sibTransId="{75D42D0F-3492-404B-87B3-B91B4D24B6E3}"/>
    <dgm:cxn modelId="{B9C9CD0D-23DB-4D0B-ACC1-2ECFE8A1BF3F}" srcId="{5ABDF16D-08F0-4B6E-AA0A-02C58EB30BCA}" destId="{5C05C4E4-0A8A-4D88-BA40-F09E2C9C4530}" srcOrd="0" destOrd="0" parTransId="{26D9B0E7-FC73-4E1A-B3FD-706F0C5DC892}" sibTransId="{EA94F309-40D2-4F46-88E8-9812BC42FA90}"/>
    <dgm:cxn modelId="{FC259658-37CD-405B-83E2-A80554C9A586}" srcId="{5ABDF16D-08F0-4B6E-AA0A-02C58EB30BCA}" destId="{FF9245F3-64C9-4C48-8759-D3F8BD7F09B8}" srcOrd="1" destOrd="0" parTransId="{DFACAE27-98A2-4577-AE25-DD5404D661D5}" sibTransId="{3F4570B9-7D07-462A-B727-F41289AB6234}"/>
    <dgm:cxn modelId="{ED71587E-AF98-488B-B842-494B28E92814}" type="presOf" srcId="{FF9245F3-64C9-4C48-8759-D3F8BD7F09B8}" destId="{ACB4A701-F0FC-4122-B76C-FA4F2DEFA7E1}" srcOrd="0" destOrd="0" presId="urn:microsoft.com/office/officeart/2005/8/layout/matrix3"/>
    <dgm:cxn modelId="{3CB8D880-7522-404D-99C3-E3CE9CB96D16}" type="presOf" srcId="{5C05C4E4-0A8A-4D88-BA40-F09E2C9C4530}" destId="{EE972E7C-A9E2-4D4C-BC42-56C56594DBEA}" srcOrd="0" destOrd="0" presId="urn:microsoft.com/office/officeart/2005/8/layout/matrix3"/>
    <dgm:cxn modelId="{1F36A895-4BF5-4669-B36B-6B1A0CC032E8}" type="presOf" srcId="{47D13D04-4AD9-4039-8716-47FCC5E5771A}" destId="{61B44EF5-5F84-4D2C-A60D-4246D241F9C1}" srcOrd="0" destOrd="0" presId="urn:microsoft.com/office/officeart/2005/8/layout/matrix3"/>
    <dgm:cxn modelId="{624B26BC-AB07-4111-9BB6-276E4EE696DC}" srcId="{5ABDF16D-08F0-4B6E-AA0A-02C58EB30BCA}" destId="{DF431BFB-E915-4A41-80D4-59439DF4E3E8}" srcOrd="3" destOrd="0" parTransId="{E3DF5822-D840-4A7F-A1CE-17CB691AF86F}" sibTransId="{F9CC482D-D587-4448-9284-7F34D80231CA}"/>
    <dgm:cxn modelId="{FF588DBF-BFB5-4CAF-8C01-3DAE6F9C25C3}" type="presOf" srcId="{DF431BFB-E915-4A41-80D4-59439DF4E3E8}" destId="{EAC1BBF0-6ACB-41FD-870F-43EA041306FA}" srcOrd="0" destOrd="0" presId="urn:microsoft.com/office/officeart/2005/8/layout/matrix3"/>
    <dgm:cxn modelId="{2B1A53F4-C10B-45FB-944B-29B5F2A6F262}" type="presOf" srcId="{5ABDF16D-08F0-4B6E-AA0A-02C58EB30BCA}" destId="{46CAC7AF-E5C6-492B-972D-A6AC32DA2B69}" srcOrd="0" destOrd="0" presId="urn:microsoft.com/office/officeart/2005/8/layout/matrix3"/>
    <dgm:cxn modelId="{126FD654-C5D2-4EC0-A628-6211A7EEB1F4}" type="presParOf" srcId="{46CAC7AF-E5C6-492B-972D-A6AC32DA2B69}" destId="{63ACDFF7-F199-4684-9C12-27D85F786445}" srcOrd="0" destOrd="0" presId="urn:microsoft.com/office/officeart/2005/8/layout/matrix3"/>
    <dgm:cxn modelId="{64AF6972-13B3-4740-823C-F1417B7BF532}" type="presParOf" srcId="{46CAC7AF-E5C6-492B-972D-A6AC32DA2B69}" destId="{EE972E7C-A9E2-4D4C-BC42-56C56594DBEA}" srcOrd="1" destOrd="0" presId="urn:microsoft.com/office/officeart/2005/8/layout/matrix3"/>
    <dgm:cxn modelId="{D379B925-57CC-4032-AB80-4C69647BE1EF}" type="presParOf" srcId="{46CAC7AF-E5C6-492B-972D-A6AC32DA2B69}" destId="{ACB4A701-F0FC-4122-B76C-FA4F2DEFA7E1}" srcOrd="2" destOrd="0" presId="urn:microsoft.com/office/officeart/2005/8/layout/matrix3"/>
    <dgm:cxn modelId="{3C9349D4-A191-4FC5-BF84-230B53855AF0}" type="presParOf" srcId="{46CAC7AF-E5C6-492B-972D-A6AC32DA2B69}" destId="{61B44EF5-5F84-4D2C-A60D-4246D241F9C1}" srcOrd="3" destOrd="0" presId="urn:microsoft.com/office/officeart/2005/8/layout/matrix3"/>
    <dgm:cxn modelId="{8D0155FF-BB33-4451-96C0-85AEC8C28D75}" type="presParOf" srcId="{46CAC7AF-E5C6-492B-972D-A6AC32DA2B69}" destId="{EAC1BBF0-6ACB-41FD-870F-43EA041306FA}" srcOrd="4" destOrd="0" presId="urn:microsoft.com/office/officeart/2005/8/layout/matrix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F79D7CB-DAC0-43FE-A132-265BAA3B509E}" type="doc">
      <dgm:prSet loTypeId="urn:microsoft.com/office/officeart/2005/8/layout/vList2" loCatId="list" qsTypeId="urn:microsoft.com/office/officeart/2005/8/quickstyle/simple4" qsCatId="simple" csTypeId="urn:microsoft.com/office/officeart/2005/8/colors/colorful5" csCatId="colorful"/>
      <dgm:spPr/>
      <dgm:t>
        <a:bodyPr/>
        <a:lstStyle/>
        <a:p>
          <a:endParaRPr lang="en-US"/>
        </a:p>
      </dgm:t>
    </dgm:pt>
    <dgm:pt modelId="{4F84A2B3-D57E-4A94-BF45-9CCC83BE3E57}">
      <dgm:prSet/>
      <dgm:spPr/>
      <dgm:t>
        <a:bodyPr/>
        <a:lstStyle/>
        <a:p>
          <a:r>
            <a:rPr lang="en-US"/>
            <a:t>Social Conditions</a:t>
          </a:r>
        </a:p>
      </dgm:t>
    </dgm:pt>
    <dgm:pt modelId="{3DEB5C7E-C3BE-41CC-8BCA-6C12405F3279}" type="parTrans" cxnId="{2E45DB7C-D6E5-4833-A56B-C1AC684D6BA4}">
      <dgm:prSet/>
      <dgm:spPr/>
      <dgm:t>
        <a:bodyPr/>
        <a:lstStyle/>
        <a:p>
          <a:endParaRPr lang="en-US"/>
        </a:p>
      </dgm:t>
    </dgm:pt>
    <dgm:pt modelId="{541CF883-511E-4213-8B4D-CCCC198DC846}" type="sibTrans" cxnId="{2E45DB7C-D6E5-4833-A56B-C1AC684D6BA4}">
      <dgm:prSet/>
      <dgm:spPr/>
      <dgm:t>
        <a:bodyPr/>
        <a:lstStyle/>
        <a:p>
          <a:endParaRPr lang="en-US"/>
        </a:p>
      </dgm:t>
    </dgm:pt>
    <dgm:pt modelId="{533D139E-2657-4373-BC93-CEB9591736C1}">
      <dgm:prSet/>
      <dgm:spPr/>
      <dgm:t>
        <a:bodyPr/>
        <a:lstStyle/>
        <a:p>
          <a:r>
            <a:rPr lang="en-US"/>
            <a:t>Equity and Culture</a:t>
          </a:r>
        </a:p>
      </dgm:t>
    </dgm:pt>
    <dgm:pt modelId="{B873AD02-22C5-488A-BAA8-43090069A664}" type="parTrans" cxnId="{C76C8E03-576A-434D-A9A7-D060EBB1E757}">
      <dgm:prSet/>
      <dgm:spPr/>
      <dgm:t>
        <a:bodyPr/>
        <a:lstStyle/>
        <a:p>
          <a:endParaRPr lang="en-US"/>
        </a:p>
      </dgm:t>
    </dgm:pt>
    <dgm:pt modelId="{E3836BFD-2BC5-43EF-85CC-BBA65098BA6D}" type="sibTrans" cxnId="{C76C8E03-576A-434D-A9A7-D060EBB1E757}">
      <dgm:prSet/>
      <dgm:spPr/>
      <dgm:t>
        <a:bodyPr/>
        <a:lstStyle/>
        <a:p>
          <a:endParaRPr lang="en-US"/>
        </a:p>
      </dgm:t>
    </dgm:pt>
    <dgm:pt modelId="{071E37F9-5FA3-4CA2-A250-F73796F3B8DE}">
      <dgm:prSet/>
      <dgm:spPr/>
      <dgm:t>
        <a:bodyPr/>
        <a:lstStyle/>
        <a:p>
          <a:r>
            <a:rPr lang="en-US"/>
            <a:t>Legal and Ethical Issues </a:t>
          </a:r>
        </a:p>
      </dgm:t>
    </dgm:pt>
    <dgm:pt modelId="{B40CC350-2948-465A-8BBA-0D79AE513B07}" type="parTrans" cxnId="{9D00A4E5-68C9-4901-BE0A-A096AA29B8ED}">
      <dgm:prSet/>
      <dgm:spPr/>
      <dgm:t>
        <a:bodyPr/>
        <a:lstStyle/>
        <a:p>
          <a:endParaRPr lang="en-US"/>
        </a:p>
      </dgm:t>
    </dgm:pt>
    <dgm:pt modelId="{816F725B-CE0A-406B-A9CA-3797E1699DD6}" type="sibTrans" cxnId="{9D00A4E5-68C9-4901-BE0A-A096AA29B8ED}">
      <dgm:prSet/>
      <dgm:spPr/>
      <dgm:t>
        <a:bodyPr/>
        <a:lstStyle/>
        <a:p>
          <a:endParaRPr lang="en-US"/>
        </a:p>
      </dgm:t>
    </dgm:pt>
    <dgm:pt modelId="{1A1830FF-4012-4656-9C44-B8C2EFAA95BE}" type="pres">
      <dgm:prSet presAssocID="{0F79D7CB-DAC0-43FE-A132-265BAA3B509E}" presName="linear" presStyleCnt="0">
        <dgm:presLayoutVars>
          <dgm:animLvl val="lvl"/>
          <dgm:resizeHandles val="exact"/>
        </dgm:presLayoutVars>
      </dgm:prSet>
      <dgm:spPr/>
    </dgm:pt>
    <dgm:pt modelId="{BFA0BFCC-4D9C-477A-9BF2-045FB54FDD8C}" type="pres">
      <dgm:prSet presAssocID="{4F84A2B3-D57E-4A94-BF45-9CCC83BE3E57}" presName="parentText" presStyleLbl="node1" presStyleIdx="0" presStyleCnt="3">
        <dgm:presLayoutVars>
          <dgm:chMax val="0"/>
          <dgm:bulletEnabled val="1"/>
        </dgm:presLayoutVars>
      </dgm:prSet>
      <dgm:spPr/>
    </dgm:pt>
    <dgm:pt modelId="{D42CB7DF-B36A-42B1-95DA-B97ECA1C5497}" type="pres">
      <dgm:prSet presAssocID="{541CF883-511E-4213-8B4D-CCCC198DC846}" presName="spacer" presStyleCnt="0"/>
      <dgm:spPr/>
    </dgm:pt>
    <dgm:pt modelId="{2DCF8544-8809-48D7-B22C-FC411E65C153}" type="pres">
      <dgm:prSet presAssocID="{533D139E-2657-4373-BC93-CEB9591736C1}" presName="parentText" presStyleLbl="node1" presStyleIdx="1" presStyleCnt="3">
        <dgm:presLayoutVars>
          <dgm:chMax val="0"/>
          <dgm:bulletEnabled val="1"/>
        </dgm:presLayoutVars>
      </dgm:prSet>
      <dgm:spPr/>
    </dgm:pt>
    <dgm:pt modelId="{6D95F2C8-0C48-49CF-B1AC-29D9FAB437D0}" type="pres">
      <dgm:prSet presAssocID="{E3836BFD-2BC5-43EF-85CC-BBA65098BA6D}" presName="spacer" presStyleCnt="0"/>
      <dgm:spPr/>
    </dgm:pt>
    <dgm:pt modelId="{1093F429-9EE7-4969-87FE-5124D0AE649B}" type="pres">
      <dgm:prSet presAssocID="{071E37F9-5FA3-4CA2-A250-F73796F3B8DE}" presName="parentText" presStyleLbl="node1" presStyleIdx="2" presStyleCnt="3">
        <dgm:presLayoutVars>
          <dgm:chMax val="0"/>
          <dgm:bulletEnabled val="1"/>
        </dgm:presLayoutVars>
      </dgm:prSet>
      <dgm:spPr/>
    </dgm:pt>
  </dgm:ptLst>
  <dgm:cxnLst>
    <dgm:cxn modelId="{C76C8E03-576A-434D-A9A7-D060EBB1E757}" srcId="{0F79D7CB-DAC0-43FE-A132-265BAA3B509E}" destId="{533D139E-2657-4373-BC93-CEB9591736C1}" srcOrd="1" destOrd="0" parTransId="{B873AD02-22C5-488A-BAA8-43090069A664}" sibTransId="{E3836BFD-2BC5-43EF-85CC-BBA65098BA6D}"/>
    <dgm:cxn modelId="{6DC0181F-D5F8-491C-BBC3-990AA4F540D9}" type="presOf" srcId="{4F84A2B3-D57E-4A94-BF45-9CCC83BE3E57}" destId="{BFA0BFCC-4D9C-477A-9BF2-045FB54FDD8C}" srcOrd="0" destOrd="0" presId="urn:microsoft.com/office/officeart/2005/8/layout/vList2"/>
    <dgm:cxn modelId="{D75EDA31-DFE2-4549-A27C-69B407C15673}" type="presOf" srcId="{071E37F9-5FA3-4CA2-A250-F73796F3B8DE}" destId="{1093F429-9EE7-4969-87FE-5124D0AE649B}" srcOrd="0" destOrd="0" presId="urn:microsoft.com/office/officeart/2005/8/layout/vList2"/>
    <dgm:cxn modelId="{2E45DB7C-D6E5-4833-A56B-C1AC684D6BA4}" srcId="{0F79D7CB-DAC0-43FE-A132-265BAA3B509E}" destId="{4F84A2B3-D57E-4A94-BF45-9CCC83BE3E57}" srcOrd="0" destOrd="0" parTransId="{3DEB5C7E-C3BE-41CC-8BCA-6C12405F3279}" sibTransId="{541CF883-511E-4213-8B4D-CCCC198DC846}"/>
    <dgm:cxn modelId="{16F52D9F-8221-442B-ACB2-761BBE4493F5}" type="presOf" srcId="{0F79D7CB-DAC0-43FE-A132-265BAA3B509E}" destId="{1A1830FF-4012-4656-9C44-B8C2EFAA95BE}" srcOrd="0" destOrd="0" presId="urn:microsoft.com/office/officeart/2005/8/layout/vList2"/>
    <dgm:cxn modelId="{277A25E5-1C30-4E95-9AC4-F818F2B8FC6F}" type="presOf" srcId="{533D139E-2657-4373-BC93-CEB9591736C1}" destId="{2DCF8544-8809-48D7-B22C-FC411E65C153}" srcOrd="0" destOrd="0" presId="urn:microsoft.com/office/officeart/2005/8/layout/vList2"/>
    <dgm:cxn modelId="{9D00A4E5-68C9-4901-BE0A-A096AA29B8ED}" srcId="{0F79D7CB-DAC0-43FE-A132-265BAA3B509E}" destId="{071E37F9-5FA3-4CA2-A250-F73796F3B8DE}" srcOrd="2" destOrd="0" parTransId="{B40CC350-2948-465A-8BBA-0D79AE513B07}" sibTransId="{816F725B-CE0A-406B-A9CA-3797E1699DD6}"/>
    <dgm:cxn modelId="{11F3DAF1-931E-4E5D-8A98-9032F6DDBA64}" type="presParOf" srcId="{1A1830FF-4012-4656-9C44-B8C2EFAA95BE}" destId="{BFA0BFCC-4D9C-477A-9BF2-045FB54FDD8C}" srcOrd="0" destOrd="0" presId="urn:microsoft.com/office/officeart/2005/8/layout/vList2"/>
    <dgm:cxn modelId="{93599B2E-B8A1-4F42-88F1-AF4D5946E947}" type="presParOf" srcId="{1A1830FF-4012-4656-9C44-B8C2EFAA95BE}" destId="{D42CB7DF-B36A-42B1-95DA-B97ECA1C5497}" srcOrd="1" destOrd="0" presId="urn:microsoft.com/office/officeart/2005/8/layout/vList2"/>
    <dgm:cxn modelId="{2AF1A737-9E3E-4231-A472-481671CA2AD5}" type="presParOf" srcId="{1A1830FF-4012-4656-9C44-B8C2EFAA95BE}" destId="{2DCF8544-8809-48D7-B22C-FC411E65C153}" srcOrd="2" destOrd="0" presId="urn:microsoft.com/office/officeart/2005/8/layout/vList2"/>
    <dgm:cxn modelId="{394C190E-4A34-4275-816F-5BA51DFC8F00}" type="presParOf" srcId="{1A1830FF-4012-4656-9C44-B8C2EFAA95BE}" destId="{6D95F2C8-0C48-49CF-B1AC-29D9FAB437D0}" srcOrd="3" destOrd="0" presId="urn:microsoft.com/office/officeart/2005/8/layout/vList2"/>
    <dgm:cxn modelId="{36B43E88-C067-4C86-8C7F-A299E604D972}" type="presParOf" srcId="{1A1830FF-4012-4656-9C44-B8C2EFAA95BE}" destId="{1093F429-9EE7-4969-87FE-5124D0AE649B}"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8DF7802-A743-4FDB-BD06-C7C6609B836B}"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1C882A73-2B6A-4B1C-A6D2-74728597311A}">
      <dgm:prSet/>
      <dgm:spPr/>
      <dgm:t>
        <a:bodyPr/>
        <a:lstStyle/>
        <a:p>
          <a:r>
            <a:rPr lang="en-US"/>
            <a:t>School District Learning Standards and Outcomes</a:t>
          </a:r>
        </a:p>
      </dgm:t>
    </dgm:pt>
    <dgm:pt modelId="{A4B3B035-3A26-40B7-BB79-9D98B1B52A2F}" type="parTrans" cxnId="{23B6BE8F-7F4F-445D-8439-71B5D987A635}">
      <dgm:prSet/>
      <dgm:spPr/>
      <dgm:t>
        <a:bodyPr/>
        <a:lstStyle/>
        <a:p>
          <a:endParaRPr lang="en-US"/>
        </a:p>
      </dgm:t>
    </dgm:pt>
    <dgm:pt modelId="{1C25590C-8818-4C39-9ACB-E96891B68122}" type="sibTrans" cxnId="{23B6BE8F-7F4F-445D-8439-71B5D987A635}">
      <dgm:prSet/>
      <dgm:spPr/>
      <dgm:t>
        <a:bodyPr/>
        <a:lstStyle/>
        <a:p>
          <a:endParaRPr lang="en-US"/>
        </a:p>
      </dgm:t>
    </dgm:pt>
    <dgm:pt modelId="{6B60552B-1C66-4174-AE08-9DA57DB633A7}">
      <dgm:prSet/>
      <dgm:spPr/>
      <dgm:t>
        <a:bodyPr/>
        <a:lstStyle/>
        <a:p>
          <a:r>
            <a:rPr lang="en-US"/>
            <a:t>Achieving Technology Literacy and Fluency</a:t>
          </a:r>
        </a:p>
      </dgm:t>
    </dgm:pt>
    <dgm:pt modelId="{796EDE90-1147-41F1-B3D1-6A650CA3A9CE}" type="parTrans" cxnId="{2F324B2A-5FD2-467D-86F4-1D25F47A6AC7}">
      <dgm:prSet/>
      <dgm:spPr/>
      <dgm:t>
        <a:bodyPr/>
        <a:lstStyle/>
        <a:p>
          <a:endParaRPr lang="en-US"/>
        </a:p>
      </dgm:t>
    </dgm:pt>
    <dgm:pt modelId="{92B73224-369E-402F-A49D-326FC658B51B}" type="sibTrans" cxnId="{2F324B2A-5FD2-467D-86F4-1D25F47A6AC7}">
      <dgm:prSet/>
      <dgm:spPr/>
      <dgm:t>
        <a:bodyPr/>
        <a:lstStyle/>
        <a:p>
          <a:endParaRPr lang="en-US"/>
        </a:p>
      </dgm:t>
    </dgm:pt>
    <dgm:pt modelId="{A63F9AE1-9C3E-4274-85EB-40A11A14B3AD}">
      <dgm:prSet/>
      <dgm:spPr/>
      <dgm:t>
        <a:bodyPr/>
        <a:lstStyle/>
        <a:p>
          <a:r>
            <a:rPr lang="en-US"/>
            <a:t>Ensuring Equity, Access and the Essential Conditions</a:t>
          </a:r>
        </a:p>
      </dgm:t>
    </dgm:pt>
    <dgm:pt modelId="{D5493202-8D5B-4DD0-83D5-6B1A7B192725}" type="parTrans" cxnId="{514DC2C6-6996-462A-96BB-24975AC43775}">
      <dgm:prSet/>
      <dgm:spPr/>
      <dgm:t>
        <a:bodyPr/>
        <a:lstStyle/>
        <a:p>
          <a:endParaRPr lang="en-US"/>
        </a:p>
      </dgm:t>
    </dgm:pt>
    <dgm:pt modelId="{578C39A8-0FCE-4F8E-9794-9C256345131C}" type="sibTrans" cxnId="{514DC2C6-6996-462A-96BB-24975AC43775}">
      <dgm:prSet/>
      <dgm:spPr/>
      <dgm:t>
        <a:bodyPr/>
        <a:lstStyle/>
        <a:p>
          <a:endParaRPr lang="en-US"/>
        </a:p>
      </dgm:t>
    </dgm:pt>
    <dgm:pt modelId="{39511E89-FA6F-4550-A1B4-74EB20BB56FF}" type="pres">
      <dgm:prSet presAssocID="{18DF7802-A743-4FDB-BD06-C7C6609B836B}" presName="root" presStyleCnt="0">
        <dgm:presLayoutVars>
          <dgm:dir/>
          <dgm:resizeHandles val="exact"/>
        </dgm:presLayoutVars>
      </dgm:prSet>
      <dgm:spPr/>
    </dgm:pt>
    <dgm:pt modelId="{03796F8D-596B-4878-9DB1-D7CE4DC38B4A}" type="pres">
      <dgm:prSet presAssocID="{1C882A73-2B6A-4B1C-A6D2-74728597311A}" presName="compNode" presStyleCnt="0"/>
      <dgm:spPr/>
    </dgm:pt>
    <dgm:pt modelId="{D97D273D-50C4-4631-8ED5-01CA69BA2259}" type="pres">
      <dgm:prSet presAssocID="{1C882A73-2B6A-4B1C-A6D2-74728597311A}" presName="bgRect" presStyleLbl="bgShp" presStyleIdx="0" presStyleCnt="3"/>
      <dgm:spPr/>
    </dgm:pt>
    <dgm:pt modelId="{20B46D7F-8076-4583-B3C2-4350B1E1C27E}" type="pres">
      <dgm:prSet presAssocID="{1C882A73-2B6A-4B1C-A6D2-74728597311A}"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ooks"/>
        </a:ext>
      </dgm:extLst>
    </dgm:pt>
    <dgm:pt modelId="{A9E34956-EE3B-4F4D-A46E-6CB2F1AE924F}" type="pres">
      <dgm:prSet presAssocID="{1C882A73-2B6A-4B1C-A6D2-74728597311A}" presName="spaceRect" presStyleCnt="0"/>
      <dgm:spPr/>
    </dgm:pt>
    <dgm:pt modelId="{5A8DB4DE-2881-4A32-B316-CF97A3EA88F2}" type="pres">
      <dgm:prSet presAssocID="{1C882A73-2B6A-4B1C-A6D2-74728597311A}" presName="parTx" presStyleLbl="revTx" presStyleIdx="0" presStyleCnt="3">
        <dgm:presLayoutVars>
          <dgm:chMax val="0"/>
          <dgm:chPref val="0"/>
        </dgm:presLayoutVars>
      </dgm:prSet>
      <dgm:spPr/>
    </dgm:pt>
    <dgm:pt modelId="{51B229EB-0FA9-44C0-B035-CBE9D90DA4EB}" type="pres">
      <dgm:prSet presAssocID="{1C25590C-8818-4C39-9ACB-E96891B68122}" presName="sibTrans" presStyleCnt="0"/>
      <dgm:spPr/>
    </dgm:pt>
    <dgm:pt modelId="{D7599538-54B8-4CE0-93B8-76B24A3119DB}" type="pres">
      <dgm:prSet presAssocID="{6B60552B-1C66-4174-AE08-9DA57DB633A7}" presName="compNode" presStyleCnt="0"/>
      <dgm:spPr/>
    </dgm:pt>
    <dgm:pt modelId="{4BA6B5D1-25B5-42CB-BECB-F4274F8F17F7}" type="pres">
      <dgm:prSet presAssocID="{6B60552B-1C66-4174-AE08-9DA57DB633A7}" presName="bgRect" presStyleLbl="bgShp" presStyleIdx="1" presStyleCnt="3"/>
      <dgm:spPr/>
    </dgm:pt>
    <dgm:pt modelId="{E2A42D39-1EA6-463E-9AAA-873501A4B308}" type="pres">
      <dgm:prSet presAssocID="{6B60552B-1C66-4174-AE08-9DA57DB633A7}"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rocessor"/>
        </a:ext>
      </dgm:extLst>
    </dgm:pt>
    <dgm:pt modelId="{A4CA831F-047D-462B-8513-A142F89C4993}" type="pres">
      <dgm:prSet presAssocID="{6B60552B-1C66-4174-AE08-9DA57DB633A7}" presName="spaceRect" presStyleCnt="0"/>
      <dgm:spPr/>
    </dgm:pt>
    <dgm:pt modelId="{13AA7C26-7E13-4621-BA21-447537BBC2E4}" type="pres">
      <dgm:prSet presAssocID="{6B60552B-1C66-4174-AE08-9DA57DB633A7}" presName="parTx" presStyleLbl="revTx" presStyleIdx="1" presStyleCnt="3">
        <dgm:presLayoutVars>
          <dgm:chMax val="0"/>
          <dgm:chPref val="0"/>
        </dgm:presLayoutVars>
      </dgm:prSet>
      <dgm:spPr/>
    </dgm:pt>
    <dgm:pt modelId="{7E686D51-FB9A-479C-8840-A0045615909A}" type="pres">
      <dgm:prSet presAssocID="{92B73224-369E-402F-A49D-326FC658B51B}" presName="sibTrans" presStyleCnt="0"/>
      <dgm:spPr/>
    </dgm:pt>
    <dgm:pt modelId="{7C785CA1-EB94-4A8C-8A3A-EEA20DB924BD}" type="pres">
      <dgm:prSet presAssocID="{A63F9AE1-9C3E-4274-85EB-40A11A14B3AD}" presName="compNode" presStyleCnt="0"/>
      <dgm:spPr/>
    </dgm:pt>
    <dgm:pt modelId="{E6F39F24-E89E-4217-BB7B-5FD47434FBAD}" type="pres">
      <dgm:prSet presAssocID="{A63F9AE1-9C3E-4274-85EB-40A11A14B3AD}" presName="bgRect" presStyleLbl="bgShp" presStyleIdx="2" presStyleCnt="3"/>
      <dgm:spPr/>
    </dgm:pt>
    <dgm:pt modelId="{4D1E83BD-70FD-4E4F-AEAA-03E2DB8004FD}" type="pres">
      <dgm:prSet presAssocID="{A63F9AE1-9C3E-4274-85EB-40A11A14B3AD}"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cales of Justice"/>
        </a:ext>
      </dgm:extLst>
    </dgm:pt>
    <dgm:pt modelId="{CC32182E-B9D3-4AA1-BA38-44B0EB6BF3CA}" type="pres">
      <dgm:prSet presAssocID="{A63F9AE1-9C3E-4274-85EB-40A11A14B3AD}" presName="spaceRect" presStyleCnt="0"/>
      <dgm:spPr/>
    </dgm:pt>
    <dgm:pt modelId="{2D21467B-8F8D-4CEC-82A5-4692BCD1E857}" type="pres">
      <dgm:prSet presAssocID="{A63F9AE1-9C3E-4274-85EB-40A11A14B3AD}" presName="parTx" presStyleLbl="revTx" presStyleIdx="2" presStyleCnt="3">
        <dgm:presLayoutVars>
          <dgm:chMax val="0"/>
          <dgm:chPref val="0"/>
        </dgm:presLayoutVars>
      </dgm:prSet>
      <dgm:spPr/>
    </dgm:pt>
  </dgm:ptLst>
  <dgm:cxnLst>
    <dgm:cxn modelId="{5FBF6E28-984B-4200-A146-B134A2A472F0}" type="presOf" srcId="{A63F9AE1-9C3E-4274-85EB-40A11A14B3AD}" destId="{2D21467B-8F8D-4CEC-82A5-4692BCD1E857}" srcOrd="0" destOrd="0" presId="urn:microsoft.com/office/officeart/2018/2/layout/IconVerticalSolidList"/>
    <dgm:cxn modelId="{2F324B2A-5FD2-467D-86F4-1D25F47A6AC7}" srcId="{18DF7802-A743-4FDB-BD06-C7C6609B836B}" destId="{6B60552B-1C66-4174-AE08-9DA57DB633A7}" srcOrd="1" destOrd="0" parTransId="{796EDE90-1147-41F1-B3D1-6A650CA3A9CE}" sibTransId="{92B73224-369E-402F-A49D-326FC658B51B}"/>
    <dgm:cxn modelId="{23B6BE8F-7F4F-445D-8439-71B5D987A635}" srcId="{18DF7802-A743-4FDB-BD06-C7C6609B836B}" destId="{1C882A73-2B6A-4B1C-A6D2-74728597311A}" srcOrd="0" destOrd="0" parTransId="{A4B3B035-3A26-40B7-BB79-9D98B1B52A2F}" sibTransId="{1C25590C-8818-4C39-9ACB-E96891B68122}"/>
    <dgm:cxn modelId="{FF63FAC0-945C-46D1-9D4E-088EE196B4C2}" type="presOf" srcId="{18DF7802-A743-4FDB-BD06-C7C6609B836B}" destId="{39511E89-FA6F-4550-A1B4-74EB20BB56FF}" srcOrd="0" destOrd="0" presId="urn:microsoft.com/office/officeart/2018/2/layout/IconVerticalSolidList"/>
    <dgm:cxn modelId="{514DC2C6-6996-462A-96BB-24975AC43775}" srcId="{18DF7802-A743-4FDB-BD06-C7C6609B836B}" destId="{A63F9AE1-9C3E-4274-85EB-40A11A14B3AD}" srcOrd="2" destOrd="0" parTransId="{D5493202-8D5B-4DD0-83D5-6B1A7B192725}" sibTransId="{578C39A8-0FCE-4F8E-9794-9C256345131C}"/>
    <dgm:cxn modelId="{65AB58D9-4267-45B7-B3C6-D011C81B054B}" type="presOf" srcId="{1C882A73-2B6A-4B1C-A6D2-74728597311A}" destId="{5A8DB4DE-2881-4A32-B316-CF97A3EA88F2}" srcOrd="0" destOrd="0" presId="urn:microsoft.com/office/officeart/2018/2/layout/IconVerticalSolidList"/>
    <dgm:cxn modelId="{867964E2-FA13-445D-B41B-7AF7F3440DA0}" type="presOf" srcId="{6B60552B-1C66-4174-AE08-9DA57DB633A7}" destId="{13AA7C26-7E13-4621-BA21-447537BBC2E4}" srcOrd="0" destOrd="0" presId="urn:microsoft.com/office/officeart/2018/2/layout/IconVerticalSolidList"/>
    <dgm:cxn modelId="{625919B7-0E19-4039-832D-1BB1F688E3EB}" type="presParOf" srcId="{39511E89-FA6F-4550-A1B4-74EB20BB56FF}" destId="{03796F8D-596B-4878-9DB1-D7CE4DC38B4A}" srcOrd="0" destOrd="0" presId="urn:microsoft.com/office/officeart/2018/2/layout/IconVerticalSolidList"/>
    <dgm:cxn modelId="{A5A17413-B63F-4B59-B104-B937A885B1E6}" type="presParOf" srcId="{03796F8D-596B-4878-9DB1-D7CE4DC38B4A}" destId="{D97D273D-50C4-4631-8ED5-01CA69BA2259}" srcOrd="0" destOrd="0" presId="urn:microsoft.com/office/officeart/2018/2/layout/IconVerticalSolidList"/>
    <dgm:cxn modelId="{6A4F5A8D-515E-4483-ABB8-18CBAA6068EB}" type="presParOf" srcId="{03796F8D-596B-4878-9DB1-D7CE4DC38B4A}" destId="{20B46D7F-8076-4583-B3C2-4350B1E1C27E}" srcOrd="1" destOrd="0" presId="urn:microsoft.com/office/officeart/2018/2/layout/IconVerticalSolidList"/>
    <dgm:cxn modelId="{87015B84-0F82-45DD-96CA-75F86D0EEF9B}" type="presParOf" srcId="{03796F8D-596B-4878-9DB1-D7CE4DC38B4A}" destId="{A9E34956-EE3B-4F4D-A46E-6CB2F1AE924F}" srcOrd="2" destOrd="0" presId="urn:microsoft.com/office/officeart/2018/2/layout/IconVerticalSolidList"/>
    <dgm:cxn modelId="{68CE53DD-4727-4AB0-9B8A-525FADE27F8E}" type="presParOf" srcId="{03796F8D-596B-4878-9DB1-D7CE4DC38B4A}" destId="{5A8DB4DE-2881-4A32-B316-CF97A3EA88F2}" srcOrd="3" destOrd="0" presId="urn:microsoft.com/office/officeart/2018/2/layout/IconVerticalSolidList"/>
    <dgm:cxn modelId="{8C2D421B-76FC-49C1-9154-703FDEBCA607}" type="presParOf" srcId="{39511E89-FA6F-4550-A1B4-74EB20BB56FF}" destId="{51B229EB-0FA9-44C0-B035-CBE9D90DA4EB}" srcOrd="1" destOrd="0" presId="urn:microsoft.com/office/officeart/2018/2/layout/IconVerticalSolidList"/>
    <dgm:cxn modelId="{14B62204-11A0-4239-B763-62ABFD2FF22D}" type="presParOf" srcId="{39511E89-FA6F-4550-A1B4-74EB20BB56FF}" destId="{D7599538-54B8-4CE0-93B8-76B24A3119DB}" srcOrd="2" destOrd="0" presId="urn:microsoft.com/office/officeart/2018/2/layout/IconVerticalSolidList"/>
    <dgm:cxn modelId="{D26EBE5E-AEFA-40A3-AD7D-936A83D39323}" type="presParOf" srcId="{D7599538-54B8-4CE0-93B8-76B24A3119DB}" destId="{4BA6B5D1-25B5-42CB-BECB-F4274F8F17F7}" srcOrd="0" destOrd="0" presId="urn:microsoft.com/office/officeart/2018/2/layout/IconVerticalSolidList"/>
    <dgm:cxn modelId="{7CBE6D47-53D7-41DE-9CF2-83B366CF1588}" type="presParOf" srcId="{D7599538-54B8-4CE0-93B8-76B24A3119DB}" destId="{E2A42D39-1EA6-463E-9AAA-873501A4B308}" srcOrd="1" destOrd="0" presId="urn:microsoft.com/office/officeart/2018/2/layout/IconVerticalSolidList"/>
    <dgm:cxn modelId="{1A46419E-578A-4654-912F-BC3E3E7D2554}" type="presParOf" srcId="{D7599538-54B8-4CE0-93B8-76B24A3119DB}" destId="{A4CA831F-047D-462B-8513-A142F89C4993}" srcOrd="2" destOrd="0" presId="urn:microsoft.com/office/officeart/2018/2/layout/IconVerticalSolidList"/>
    <dgm:cxn modelId="{70123A50-32C5-41A2-900C-D611D473584B}" type="presParOf" srcId="{D7599538-54B8-4CE0-93B8-76B24A3119DB}" destId="{13AA7C26-7E13-4621-BA21-447537BBC2E4}" srcOrd="3" destOrd="0" presId="urn:microsoft.com/office/officeart/2018/2/layout/IconVerticalSolidList"/>
    <dgm:cxn modelId="{43FF0FF3-9617-4C91-A516-07CCEA81D977}" type="presParOf" srcId="{39511E89-FA6F-4550-A1B4-74EB20BB56FF}" destId="{7E686D51-FB9A-479C-8840-A0045615909A}" srcOrd="3" destOrd="0" presId="urn:microsoft.com/office/officeart/2018/2/layout/IconVerticalSolidList"/>
    <dgm:cxn modelId="{3DC37EAC-157F-4E01-B5D9-922C4D1971CC}" type="presParOf" srcId="{39511E89-FA6F-4550-A1B4-74EB20BB56FF}" destId="{7C785CA1-EB94-4A8C-8A3A-EEA20DB924BD}" srcOrd="4" destOrd="0" presId="urn:microsoft.com/office/officeart/2018/2/layout/IconVerticalSolidList"/>
    <dgm:cxn modelId="{E97B3D49-A280-47DD-8262-088052E00414}" type="presParOf" srcId="{7C785CA1-EB94-4A8C-8A3A-EEA20DB924BD}" destId="{E6F39F24-E89E-4217-BB7B-5FD47434FBAD}" srcOrd="0" destOrd="0" presId="urn:microsoft.com/office/officeart/2018/2/layout/IconVerticalSolidList"/>
    <dgm:cxn modelId="{990D694B-232F-421F-95A7-22B9157E5FE4}" type="presParOf" srcId="{7C785CA1-EB94-4A8C-8A3A-EEA20DB924BD}" destId="{4D1E83BD-70FD-4E4F-AEAA-03E2DB8004FD}" srcOrd="1" destOrd="0" presId="urn:microsoft.com/office/officeart/2018/2/layout/IconVerticalSolidList"/>
    <dgm:cxn modelId="{0B9EB2E2-53CB-4283-B2F8-AC721555078F}" type="presParOf" srcId="{7C785CA1-EB94-4A8C-8A3A-EEA20DB924BD}" destId="{CC32182E-B9D3-4AA1-BA38-44B0EB6BF3CA}" srcOrd="2" destOrd="0" presId="urn:microsoft.com/office/officeart/2018/2/layout/IconVerticalSolidList"/>
    <dgm:cxn modelId="{1CA67295-FABF-45A0-BF18-DF333A1D5D18}" type="presParOf" srcId="{7C785CA1-EB94-4A8C-8A3A-EEA20DB924BD}" destId="{2D21467B-8F8D-4CEC-82A5-4692BCD1E857}"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7D75DF8-CA18-43C9-B7A3-B40F48D01A2F}" type="doc">
      <dgm:prSet loTypeId="urn:microsoft.com/office/officeart/2005/8/layout/vProcess5" loCatId="process" qsTypeId="urn:microsoft.com/office/officeart/2005/8/quickstyle/simple1" qsCatId="simple" csTypeId="urn:microsoft.com/office/officeart/2005/8/colors/colorful2" csCatId="colorful"/>
      <dgm:spPr/>
      <dgm:t>
        <a:bodyPr/>
        <a:lstStyle/>
        <a:p>
          <a:endParaRPr lang="en-US"/>
        </a:p>
      </dgm:t>
    </dgm:pt>
    <dgm:pt modelId="{952E6C80-4BAF-47A1-8C0B-E1058DD322FD}">
      <dgm:prSet/>
      <dgm:spPr/>
      <dgm:t>
        <a:bodyPr/>
        <a:lstStyle/>
        <a:p>
          <a:r>
            <a:rPr lang="en-US"/>
            <a:t>The Power of Computers and Computing</a:t>
          </a:r>
        </a:p>
      </dgm:t>
    </dgm:pt>
    <dgm:pt modelId="{D75941B7-9E9B-4BD1-A109-89E99AB85A53}" type="parTrans" cxnId="{D449436D-E94A-4204-B720-98621FB63CFA}">
      <dgm:prSet/>
      <dgm:spPr/>
      <dgm:t>
        <a:bodyPr/>
        <a:lstStyle/>
        <a:p>
          <a:endParaRPr lang="en-US"/>
        </a:p>
      </dgm:t>
    </dgm:pt>
    <dgm:pt modelId="{845EE962-FAF8-4AA7-B7B6-DAE9B5F7D38F}" type="sibTrans" cxnId="{D449436D-E94A-4204-B720-98621FB63CFA}">
      <dgm:prSet/>
      <dgm:spPr/>
      <dgm:t>
        <a:bodyPr/>
        <a:lstStyle/>
        <a:p>
          <a:endParaRPr lang="en-US"/>
        </a:p>
      </dgm:t>
    </dgm:pt>
    <dgm:pt modelId="{876D9F34-A2E9-495D-8FAB-7DF35E85E7A4}">
      <dgm:prSet/>
      <dgm:spPr/>
      <dgm:t>
        <a:bodyPr/>
        <a:lstStyle/>
        <a:p>
          <a:r>
            <a:rPr lang="en-US"/>
            <a:t>Spaces for Nurturing Tech Creativity</a:t>
          </a:r>
        </a:p>
      </dgm:t>
    </dgm:pt>
    <dgm:pt modelId="{4DA8D763-50FE-4EAB-835F-D6BD4F58C1D8}" type="parTrans" cxnId="{5B1BDB79-6797-4596-AB2E-0A0DE08E6CC5}">
      <dgm:prSet/>
      <dgm:spPr/>
      <dgm:t>
        <a:bodyPr/>
        <a:lstStyle/>
        <a:p>
          <a:endParaRPr lang="en-US"/>
        </a:p>
      </dgm:t>
    </dgm:pt>
    <dgm:pt modelId="{7ABC3BCC-761C-4346-95EE-009FCD36F039}" type="sibTrans" cxnId="{5B1BDB79-6797-4596-AB2E-0A0DE08E6CC5}">
      <dgm:prSet/>
      <dgm:spPr/>
      <dgm:t>
        <a:bodyPr/>
        <a:lstStyle/>
        <a:p>
          <a:endParaRPr lang="en-US"/>
        </a:p>
      </dgm:t>
    </dgm:pt>
    <dgm:pt modelId="{402DC3A3-FBB6-470B-AF22-5EFA6FB9887C}">
      <dgm:prSet/>
      <dgm:spPr/>
      <dgm:t>
        <a:bodyPr/>
        <a:lstStyle/>
        <a:p>
          <a:r>
            <a:rPr lang="en-US"/>
            <a:t>Computation Thinking</a:t>
          </a:r>
        </a:p>
      </dgm:t>
    </dgm:pt>
    <dgm:pt modelId="{594AEFB5-1128-4176-B0EE-98518CC6C990}" type="parTrans" cxnId="{87FD75C8-F0F0-40CE-B29F-B3F6A4F32D6E}">
      <dgm:prSet/>
      <dgm:spPr/>
      <dgm:t>
        <a:bodyPr/>
        <a:lstStyle/>
        <a:p>
          <a:endParaRPr lang="en-US"/>
        </a:p>
      </dgm:t>
    </dgm:pt>
    <dgm:pt modelId="{9762CF10-9191-4779-8E4D-32FD7078A667}" type="sibTrans" cxnId="{87FD75C8-F0F0-40CE-B29F-B3F6A4F32D6E}">
      <dgm:prSet/>
      <dgm:spPr/>
      <dgm:t>
        <a:bodyPr/>
        <a:lstStyle/>
        <a:p>
          <a:endParaRPr lang="en-US"/>
        </a:p>
      </dgm:t>
    </dgm:pt>
    <dgm:pt modelId="{5CC55250-2CC9-4529-853F-94EE4D88B57B}">
      <dgm:prSet/>
      <dgm:spPr/>
      <dgm:t>
        <a:bodyPr/>
        <a:lstStyle/>
        <a:p>
          <a:r>
            <a:rPr lang="en-US"/>
            <a:t>Online Learning</a:t>
          </a:r>
        </a:p>
      </dgm:t>
    </dgm:pt>
    <dgm:pt modelId="{95F52E3A-18A1-4622-8CAF-44AE2E869011}" type="parTrans" cxnId="{FEC883E2-7A4C-4E36-A0C8-D45810ADBBD6}">
      <dgm:prSet/>
      <dgm:spPr/>
      <dgm:t>
        <a:bodyPr/>
        <a:lstStyle/>
        <a:p>
          <a:endParaRPr lang="en-US"/>
        </a:p>
      </dgm:t>
    </dgm:pt>
    <dgm:pt modelId="{50377E6C-ADD4-49AD-9181-D245413B62A8}" type="sibTrans" cxnId="{FEC883E2-7A4C-4E36-A0C8-D45810ADBBD6}">
      <dgm:prSet/>
      <dgm:spPr/>
      <dgm:t>
        <a:bodyPr/>
        <a:lstStyle/>
        <a:p>
          <a:endParaRPr lang="en-US"/>
        </a:p>
      </dgm:t>
    </dgm:pt>
    <dgm:pt modelId="{0D63CFA6-C89E-4856-AA19-C4DF9773B7A4}" type="pres">
      <dgm:prSet presAssocID="{A7D75DF8-CA18-43C9-B7A3-B40F48D01A2F}" presName="outerComposite" presStyleCnt="0">
        <dgm:presLayoutVars>
          <dgm:chMax val="5"/>
          <dgm:dir/>
          <dgm:resizeHandles val="exact"/>
        </dgm:presLayoutVars>
      </dgm:prSet>
      <dgm:spPr/>
    </dgm:pt>
    <dgm:pt modelId="{2E354768-AEB9-4310-B416-903390F2AA30}" type="pres">
      <dgm:prSet presAssocID="{A7D75DF8-CA18-43C9-B7A3-B40F48D01A2F}" presName="dummyMaxCanvas" presStyleCnt="0">
        <dgm:presLayoutVars/>
      </dgm:prSet>
      <dgm:spPr/>
    </dgm:pt>
    <dgm:pt modelId="{3F8C159C-FAD2-4BE8-90FB-84262B7243D5}" type="pres">
      <dgm:prSet presAssocID="{A7D75DF8-CA18-43C9-B7A3-B40F48D01A2F}" presName="FourNodes_1" presStyleLbl="node1" presStyleIdx="0" presStyleCnt="4">
        <dgm:presLayoutVars>
          <dgm:bulletEnabled val="1"/>
        </dgm:presLayoutVars>
      </dgm:prSet>
      <dgm:spPr/>
    </dgm:pt>
    <dgm:pt modelId="{A73CB9C1-2A41-4036-81A3-5385BBAD85FA}" type="pres">
      <dgm:prSet presAssocID="{A7D75DF8-CA18-43C9-B7A3-B40F48D01A2F}" presName="FourNodes_2" presStyleLbl="node1" presStyleIdx="1" presStyleCnt="4">
        <dgm:presLayoutVars>
          <dgm:bulletEnabled val="1"/>
        </dgm:presLayoutVars>
      </dgm:prSet>
      <dgm:spPr/>
    </dgm:pt>
    <dgm:pt modelId="{3F4CBC60-9ED6-403D-BEEF-4AA505308264}" type="pres">
      <dgm:prSet presAssocID="{A7D75DF8-CA18-43C9-B7A3-B40F48D01A2F}" presName="FourNodes_3" presStyleLbl="node1" presStyleIdx="2" presStyleCnt="4">
        <dgm:presLayoutVars>
          <dgm:bulletEnabled val="1"/>
        </dgm:presLayoutVars>
      </dgm:prSet>
      <dgm:spPr/>
    </dgm:pt>
    <dgm:pt modelId="{28B387FB-B95B-48A7-9267-A11DDBCED9B9}" type="pres">
      <dgm:prSet presAssocID="{A7D75DF8-CA18-43C9-B7A3-B40F48D01A2F}" presName="FourNodes_4" presStyleLbl="node1" presStyleIdx="3" presStyleCnt="4">
        <dgm:presLayoutVars>
          <dgm:bulletEnabled val="1"/>
        </dgm:presLayoutVars>
      </dgm:prSet>
      <dgm:spPr/>
    </dgm:pt>
    <dgm:pt modelId="{E418DF58-9696-4707-B3EB-27834941BFAF}" type="pres">
      <dgm:prSet presAssocID="{A7D75DF8-CA18-43C9-B7A3-B40F48D01A2F}" presName="FourConn_1-2" presStyleLbl="fgAccFollowNode1" presStyleIdx="0" presStyleCnt="3">
        <dgm:presLayoutVars>
          <dgm:bulletEnabled val="1"/>
        </dgm:presLayoutVars>
      </dgm:prSet>
      <dgm:spPr/>
    </dgm:pt>
    <dgm:pt modelId="{16E143AD-567A-4C51-B7E4-57B848E03DCE}" type="pres">
      <dgm:prSet presAssocID="{A7D75DF8-CA18-43C9-B7A3-B40F48D01A2F}" presName="FourConn_2-3" presStyleLbl="fgAccFollowNode1" presStyleIdx="1" presStyleCnt="3">
        <dgm:presLayoutVars>
          <dgm:bulletEnabled val="1"/>
        </dgm:presLayoutVars>
      </dgm:prSet>
      <dgm:spPr/>
    </dgm:pt>
    <dgm:pt modelId="{546B4B63-9DF5-4534-8B09-1BFE155FB6D6}" type="pres">
      <dgm:prSet presAssocID="{A7D75DF8-CA18-43C9-B7A3-B40F48D01A2F}" presName="FourConn_3-4" presStyleLbl="fgAccFollowNode1" presStyleIdx="2" presStyleCnt="3">
        <dgm:presLayoutVars>
          <dgm:bulletEnabled val="1"/>
        </dgm:presLayoutVars>
      </dgm:prSet>
      <dgm:spPr/>
    </dgm:pt>
    <dgm:pt modelId="{EF89B462-085B-4C59-8CE6-25394CB6D6B1}" type="pres">
      <dgm:prSet presAssocID="{A7D75DF8-CA18-43C9-B7A3-B40F48D01A2F}" presName="FourNodes_1_text" presStyleLbl="node1" presStyleIdx="3" presStyleCnt="4">
        <dgm:presLayoutVars>
          <dgm:bulletEnabled val="1"/>
        </dgm:presLayoutVars>
      </dgm:prSet>
      <dgm:spPr/>
    </dgm:pt>
    <dgm:pt modelId="{D9A1FD44-D536-4775-85C4-728114E719D0}" type="pres">
      <dgm:prSet presAssocID="{A7D75DF8-CA18-43C9-B7A3-B40F48D01A2F}" presName="FourNodes_2_text" presStyleLbl="node1" presStyleIdx="3" presStyleCnt="4">
        <dgm:presLayoutVars>
          <dgm:bulletEnabled val="1"/>
        </dgm:presLayoutVars>
      </dgm:prSet>
      <dgm:spPr/>
    </dgm:pt>
    <dgm:pt modelId="{F926E8AF-95F0-47BC-8610-0565A5358E91}" type="pres">
      <dgm:prSet presAssocID="{A7D75DF8-CA18-43C9-B7A3-B40F48D01A2F}" presName="FourNodes_3_text" presStyleLbl="node1" presStyleIdx="3" presStyleCnt="4">
        <dgm:presLayoutVars>
          <dgm:bulletEnabled val="1"/>
        </dgm:presLayoutVars>
      </dgm:prSet>
      <dgm:spPr/>
    </dgm:pt>
    <dgm:pt modelId="{339690C2-6422-4D55-837D-5F8F5B06DF29}" type="pres">
      <dgm:prSet presAssocID="{A7D75DF8-CA18-43C9-B7A3-B40F48D01A2F}" presName="FourNodes_4_text" presStyleLbl="node1" presStyleIdx="3" presStyleCnt="4">
        <dgm:presLayoutVars>
          <dgm:bulletEnabled val="1"/>
        </dgm:presLayoutVars>
      </dgm:prSet>
      <dgm:spPr/>
    </dgm:pt>
  </dgm:ptLst>
  <dgm:cxnLst>
    <dgm:cxn modelId="{81ED2F07-2A8A-454D-A28B-E500A120289E}" type="presOf" srcId="{5CC55250-2CC9-4529-853F-94EE4D88B57B}" destId="{339690C2-6422-4D55-837D-5F8F5B06DF29}" srcOrd="1" destOrd="0" presId="urn:microsoft.com/office/officeart/2005/8/layout/vProcess5"/>
    <dgm:cxn modelId="{717A3515-DDC1-4A66-A6FD-361AD7868D87}" type="presOf" srcId="{9762CF10-9191-4779-8E4D-32FD7078A667}" destId="{546B4B63-9DF5-4534-8B09-1BFE155FB6D6}" srcOrd="0" destOrd="0" presId="urn:microsoft.com/office/officeart/2005/8/layout/vProcess5"/>
    <dgm:cxn modelId="{E5B44429-F091-421A-B8C4-ED76A7EB11B8}" type="presOf" srcId="{952E6C80-4BAF-47A1-8C0B-E1058DD322FD}" destId="{3F8C159C-FAD2-4BE8-90FB-84262B7243D5}" srcOrd="0" destOrd="0" presId="urn:microsoft.com/office/officeart/2005/8/layout/vProcess5"/>
    <dgm:cxn modelId="{CAB1F22C-01C0-4593-86E5-C53EBAB8337C}" type="presOf" srcId="{845EE962-FAF8-4AA7-B7B6-DAE9B5F7D38F}" destId="{E418DF58-9696-4707-B3EB-27834941BFAF}" srcOrd="0" destOrd="0" presId="urn:microsoft.com/office/officeart/2005/8/layout/vProcess5"/>
    <dgm:cxn modelId="{C65ECA5B-4678-4F74-A2E3-FC55C4EE9953}" type="presOf" srcId="{402DC3A3-FBB6-470B-AF22-5EFA6FB9887C}" destId="{F926E8AF-95F0-47BC-8610-0565A5358E91}" srcOrd="1" destOrd="0" presId="urn:microsoft.com/office/officeart/2005/8/layout/vProcess5"/>
    <dgm:cxn modelId="{B09A055E-6D52-41C6-91E4-479A6A976944}" type="presOf" srcId="{876D9F34-A2E9-495D-8FAB-7DF35E85E7A4}" destId="{A73CB9C1-2A41-4036-81A3-5385BBAD85FA}" srcOrd="0" destOrd="0" presId="urn:microsoft.com/office/officeart/2005/8/layout/vProcess5"/>
    <dgm:cxn modelId="{5FBFFA43-FF62-4268-9CF5-3B8886B6BAB0}" type="presOf" srcId="{876D9F34-A2E9-495D-8FAB-7DF35E85E7A4}" destId="{D9A1FD44-D536-4775-85C4-728114E719D0}" srcOrd="1" destOrd="0" presId="urn:microsoft.com/office/officeart/2005/8/layout/vProcess5"/>
    <dgm:cxn modelId="{D449436D-E94A-4204-B720-98621FB63CFA}" srcId="{A7D75DF8-CA18-43C9-B7A3-B40F48D01A2F}" destId="{952E6C80-4BAF-47A1-8C0B-E1058DD322FD}" srcOrd="0" destOrd="0" parTransId="{D75941B7-9E9B-4BD1-A109-89E99AB85A53}" sibTransId="{845EE962-FAF8-4AA7-B7B6-DAE9B5F7D38F}"/>
    <dgm:cxn modelId="{45A0ED50-6EC1-4E04-BDCF-611BD23E7CD6}" type="presOf" srcId="{A7D75DF8-CA18-43C9-B7A3-B40F48D01A2F}" destId="{0D63CFA6-C89E-4856-AA19-C4DF9773B7A4}" srcOrd="0" destOrd="0" presId="urn:microsoft.com/office/officeart/2005/8/layout/vProcess5"/>
    <dgm:cxn modelId="{5B1BDB79-6797-4596-AB2E-0A0DE08E6CC5}" srcId="{A7D75DF8-CA18-43C9-B7A3-B40F48D01A2F}" destId="{876D9F34-A2E9-495D-8FAB-7DF35E85E7A4}" srcOrd="1" destOrd="0" parTransId="{4DA8D763-50FE-4EAB-835F-D6BD4F58C1D8}" sibTransId="{7ABC3BCC-761C-4346-95EE-009FCD36F039}"/>
    <dgm:cxn modelId="{F31A08BD-855A-4BBA-97CF-015E42640370}" type="presOf" srcId="{402DC3A3-FBB6-470B-AF22-5EFA6FB9887C}" destId="{3F4CBC60-9ED6-403D-BEEF-4AA505308264}" srcOrd="0" destOrd="0" presId="urn:microsoft.com/office/officeart/2005/8/layout/vProcess5"/>
    <dgm:cxn modelId="{87FD75C8-F0F0-40CE-B29F-B3F6A4F32D6E}" srcId="{A7D75DF8-CA18-43C9-B7A3-B40F48D01A2F}" destId="{402DC3A3-FBB6-470B-AF22-5EFA6FB9887C}" srcOrd="2" destOrd="0" parTransId="{594AEFB5-1128-4176-B0EE-98518CC6C990}" sibTransId="{9762CF10-9191-4779-8E4D-32FD7078A667}"/>
    <dgm:cxn modelId="{9FAC94CD-4E47-467B-A258-262862C1E485}" type="presOf" srcId="{5CC55250-2CC9-4529-853F-94EE4D88B57B}" destId="{28B387FB-B95B-48A7-9267-A11DDBCED9B9}" srcOrd="0" destOrd="0" presId="urn:microsoft.com/office/officeart/2005/8/layout/vProcess5"/>
    <dgm:cxn modelId="{FD2279D5-22B2-469D-BCB6-4FFEDA3A7A93}" type="presOf" srcId="{7ABC3BCC-761C-4346-95EE-009FCD36F039}" destId="{16E143AD-567A-4C51-B7E4-57B848E03DCE}" srcOrd="0" destOrd="0" presId="urn:microsoft.com/office/officeart/2005/8/layout/vProcess5"/>
    <dgm:cxn modelId="{FEC883E2-7A4C-4E36-A0C8-D45810ADBBD6}" srcId="{A7D75DF8-CA18-43C9-B7A3-B40F48D01A2F}" destId="{5CC55250-2CC9-4529-853F-94EE4D88B57B}" srcOrd="3" destOrd="0" parTransId="{95F52E3A-18A1-4622-8CAF-44AE2E869011}" sibTransId="{50377E6C-ADD4-49AD-9181-D245413B62A8}"/>
    <dgm:cxn modelId="{376FD6E3-B417-4B3F-BB5C-6186DB3C2F9D}" type="presOf" srcId="{952E6C80-4BAF-47A1-8C0B-E1058DD322FD}" destId="{EF89B462-085B-4C59-8CE6-25394CB6D6B1}" srcOrd="1" destOrd="0" presId="urn:microsoft.com/office/officeart/2005/8/layout/vProcess5"/>
    <dgm:cxn modelId="{93EBEE1B-224F-4270-AB1A-DD8B68C3BAEC}" type="presParOf" srcId="{0D63CFA6-C89E-4856-AA19-C4DF9773B7A4}" destId="{2E354768-AEB9-4310-B416-903390F2AA30}" srcOrd="0" destOrd="0" presId="urn:microsoft.com/office/officeart/2005/8/layout/vProcess5"/>
    <dgm:cxn modelId="{B1F8D708-0D64-4C10-862A-E91BD9F7647A}" type="presParOf" srcId="{0D63CFA6-C89E-4856-AA19-C4DF9773B7A4}" destId="{3F8C159C-FAD2-4BE8-90FB-84262B7243D5}" srcOrd="1" destOrd="0" presId="urn:microsoft.com/office/officeart/2005/8/layout/vProcess5"/>
    <dgm:cxn modelId="{D42ACFDA-82FE-49FE-8A98-86F2AF60E971}" type="presParOf" srcId="{0D63CFA6-C89E-4856-AA19-C4DF9773B7A4}" destId="{A73CB9C1-2A41-4036-81A3-5385BBAD85FA}" srcOrd="2" destOrd="0" presId="urn:microsoft.com/office/officeart/2005/8/layout/vProcess5"/>
    <dgm:cxn modelId="{1CFD3C91-C9FC-4A81-845F-DE0EDBB2A622}" type="presParOf" srcId="{0D63CFA6-C89E-4856-AA19-C4DF9773B7A4}" destId="{3F4CBC60-9ED6-403D-BEEF-4AA505308264}" srcOrd="3" destOrd="0" presId="urn:microsoft.com/office/officeart/2005/8/layout/vProcess5"/>
    <dgm:cxn modelId="{C79880B5-51F6-4831-A378-8E36FAB99979}" type="presParOf" srcId="{0D63CFA6-C89E-4856-AA19-C4DF9773B7A4}" destId="{28B387FB-B95B-48A7-9267-A11DDBCED9B9}" srcOrd="4" destOrd="0" presId="urn:microsoft.com/office/officeart/2005/8/layout/vProcess5"/>
    <dgm:cxn modelId="{8DEBEE4A-BB66-47CD-8E47-9BAB93BD8656}" type="presParOf" srcId="{0D63CFA6-C89E-4856-AA19-C4DF9773B7A4}" destId="{E418DF58-9696-4707-B3EB-27834941BFAF}" srcOrd="5" destOrd="0" presId="urn:microsoft.com/office/officeart/2005/8/layout/vProcess5"/>
    <dgm:cxn modelId="{78986003-D4EB-4F2E-8657-200D74FC8DA2}" type="presParOf" srcId="{0D63CFA6-C89E-4856-AA19-C4DF9773B7A4}" destId="{16E143AD-567A-4C51-B7E4-57B848E03DCE}" srcOrd="6" destOrd="0" presId="urn:microsoft.com/office/officeart/2005/8/layout/vProcess5"/>
    <dgm:cxn modelId="{CA838465-2545-4ECE-B4E2-0868DB3A2354}" type="presParOf" srcId="{0D63CFA6-C89E-4856-AA19-C4DF9773B7A4}" destId="{546B4B63-9DF5-4534-8B09-1BFE155FB6D6}" srcOrd="7" destOrd="0" presId="urn:microsoft.com/office/officeart/2005/8/layout/vProcess5"/>
    <dgm:cxn modelId="{2C96FF34-99A4-4E8F-9F38-CC83928F805C}" type="presParOf" srcId="{0D63CFA6-C89E-4856-AA19-C4DF9773B7A4}" destId="{EF89B462-085B-4C59-8CE6-25394CB6D6B1}" srcOrd="8" destOrd="0" presId="urn:microsoft.com/office/officeart/2005/8/layout/vProcess5"/>
    <dgm:cxn modelId="{E46A28D1-7A7F-434C-91AC-748E680DEFED}" type="presParOf" srcId="{0D63CFA6-C89E-4856-AA19-C4DF9773B7A4}" destId="{D9A1FD44-D536-4775-85C4-728114E719D0}" srcOrd="9" destOrd="0" presId="urn:microsoft.com/office/officeart/2005/8/layout/vProcess5"/>
    <dgm:cxn modelId="{926939D6-FCF3-4BE3-B067-4239D19CE542}" type="presParOf" srcId="{0D63CFA6-C89E-4856-AA19-C4DF9773B7A4}" destId="{F926E8AF-95F0-47BC-8610-0565A5358E91}" srcOrd="10" destOrd="0" presId="urn:microsoft.com/office/officeart/2005/8/layout/vProcess5"/>
    <dgm:cxn modelId="{FAEA8379-EBBE-4364-B9EE-A2CCCD789FCB}" type="presParOf" srcId="{0D63CFA6-C89E-4856-AA19-C4DF9773B7A4}" destId="{339690C2-6422-4D55-837D-5F8F5B06DF29}" srcOrd="11" destOrd="0" presId="urn:microsoft.com/office/officeart/2005/8/layout/vProcess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5B68B41-93ED-47A4-A660-6759D62CDE88}"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22CD785B-6D4D-48DA-B018-BF51C9BCA2C7}">
      <dgm:prSet/>
      <dgm:spPr/>
      <dgm:t>
        <a:bodyPr/>
        <a:lstStyle/>
        <a:p>
          <a:r>
            <a:rPr lang="en-US"/>
            <a:t>Access to Resources</a:t>
          </a:r>
        </a:p>
      </dgm:t>
    </dgm:pt>
    <dgm:pt modelId="{20A6FE6C-5FA2-48D9-874B-F115CDC9F6E3}" type="parTrans" cxnId="{43F1CE6F-DBEC-4A35-A6F1-5DCAD16F4C49}">
      <dgm:prSet/>
      <dgm:spPr/>
      <dgm:t>
        <a:bodyPr/>
        <a:lstStyle/>
        <a:p>
          <a:endParaRPr lang="en-US"/>
        </a:p>
      </dgm:t>
    </dgm:pt>
    <dgm:pt modelId="{6FC7AF6A-F185-425E-9BAE-29480D03F293}" type="sibTrans" cxnId="{43F1CE6F-DBEC-4A35-A6F1-5DCAD16F4C49}">
      <dgm:prSet/>
      <dgm:spPr/>
      <dgm:t>
        <a:bodyPr/>
        <a:lstStyle/>
        <a:p>
          <a:endParaRPr lang="en-US"/>
        </a:p>
      </dgm:t>
    </dgm:pt>
    <dgm:pt modelId="{26C8888C-C159-4D02-9E9E-9F86CF8734D5}">
      <dgm:prSet/>
      <dgm:spPr/>
      <dgm:t>
        <a:bodyPr/>
        <a:lstStyle/>
        <a:p>
          <a:r>
            <a:rPr lang="en-US"/>
            <a:t>Need for Professional Development and Training</a:t>
          </a:r>
        </a:p>
      </dgm:t>
    </dgm:pt>
    <dgm:pt modelId="{D87FE0B1-594C-4CAE-9B06-9EFF348648F2}" type="parTrans" cxnId="{F3CEDB64-851F-42EA-BFB5-9BC59EA11B0E}">
      <dgm:prSet/>
      <dgm:spPr/>
      <dgm:t>
        <a:bodyPr/>
        <a:lstStyle/>
        <a:p>
          <a:endParaRPr lang="en-US"/>
        </a:p>
      </dgm:t>
    </dgm:pt>
    <dgm:pt modelId="{10E354F9-74B2-4620-8384-924BCAAAAC2E}" type="sibTrans" cxnId="{F3CEDB64-851F-42EA-BFB5-9BC59EA11B0E}">
      <dgm:prSet/>
      <dgm:spPr/>
      <dgm:t>
        <a:bodyPr/>
        <a:lstStyle/>
        <a:p>
          <a:endParaRPr lang="en-US"/>
        </a:p>
      </dgm:t>
    </dgm:pt>
    <dgm:pt modelId="{BDCBE975-C825-4E83-B20D-94497C8DDAE1}">
      <dgm:prSet/>
      <dgm:spPr/>
      <dgm:t>
        <a:bodyPr/>
        <a:lstStyle/>
        <a:p>
          <a:r>
            <a:rPr lang="en-US"/>
            <a:t>Access to Technological Support </a:t>
          </a:r>
        </a:p>
      </dgm:t>
    </dgm:pt>
    <dgm:pt modelId="{4DE7C305-4A1B-43B2-BF05-1E8D23DA0B6E}" type="parTrans" cxnId="{4F1171E4-8913-41BA-B546-1374811E322B}">
      <dgm:prSet/>
      <dgm:spPr/>
      <dgm:t>
        <a:bodyPr/>
        <a:lstStyle/>
        <a:p>
          <a:endParaRPr lang="en-US"/>
        </a:p>
      </dgm:t>
    </dgm:pt>
    <dgm:pt modelId="{6608042C-F052-469E-BEB2-B53D82713141}" type="sibTrans" cxnId="{4F1171E4-8913-41BA-B546-1374811E322B}">
      <dgm:prSet/>
      <dgm:spPr/>
      <dgm:t>
        <a:bodyPr/>
        <a:lstStyle/>
        <a:p>
          <a:endParaRPr lang="en-US"/>
        </a:p>
      </dgm:t>
    </dgm:pt>
    <dgm:pt modelId="{A12DA8E4-1904-47AA-BD6C-A3595EC3749E}" type="pres">
      <dgm:prSet presAssocID="{95B68B41-93ED-47A4-A660-6759D62CDE88}" presName="root" presStyleCnt="0">
        <dgm:presLayoutVars>
          <dgm:dir/>
          <dgm:resizeHandles val="exact"/>
        </dgm:presLayoutVars>
      </dgm:prSet>
      <dgm:spPr/>
    </dgm:pt>
    <dgm:pt modelId="{0A182838-69BE-45BC-922C-BA4DB139CC26}" type="pres">
      <dgm:prSet presAssocID="{22CD785B-6D4D-48DA-B018-BF51C9BCA2C7}" presName="compNode" presStyleCnt="0"/>
      <dgm:spPr/>
    </dgm:pt>
    <dgm:pt modelId="{DE07BF5E-BF45-4855-B3C5-C67945800EF9}" type="pres">
      <dgm:prSet presAssocID="{22CD785B-6D4D-48DA-B018-BF51C9BCA2C7}" presName="bgRect" presStyleLbl="bgShp" presStyleIdx="0" presStyleCnt="3"/>
      <dgm:spPr/>
    </dgm:pt>
    <dgm:pt modelId="{DE21359F-D13D-43E8-A3F9-9D1A07C4881C}" type="pres">
      <dgm:prSet presAssocID="{22CD785B-6D4D-48DA-B018-BF51C9BCA2C7}"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ooks on Shelf"/>
        </a:ext>
      </dgm:extLst>
    </dgm:pt>
    <dgm:pt modelId="{2B6D83C0-829F-4ECE-B43A-4106683FB5F7}" type="pres">
      <dgm:prSet presAssocID="{22CD785B-6D4D-48DA-B018-BF51C9BCA2C7}" presName="spaceRect" presStyleCnt="0"/>
      <dgm:spPr/>
    </dgm:pt>
    <dgm:pt modelId="{3C4B0686-0652-46E4-974C-87164F0B9925}" type="pres">
      <dgm:prSet presAssocID="{22CD785B-6D4D-48DA-B018-BF51C9BCA2C7}" presName="parTx" presStyleLbl="revTx" presStyleIdx="0" presStyleCnt="3">
        <dgm:presLayoutVars>
          <dgm:chMax val="0"/>
          <dgm:chPref val="0"/>
        </dgm:presLayoutVars>
      </dgm:prSet>
      <dgm:spPr/>
    </dgm:pt>
    <dgm:pt modelId="{EE7FB7A8-5BE1-4E5E-9FD9-327FFA0B8831}" type="pres">
      <dgm:prSet presAssocID="{6FC7AF6A-F185-425E-9BAE-29480D03F293}" presName="sibTrans" presStyleCnt="0"/>
      <dgm:spPr/>
    </dgm:pt>
    <dgm:pt modelId="{81C0700A-C00C-499B-BF29-732C18961F9C}" type="pres">
      <dgm:prSet presAssocID="{26C8888C-C159-4D02-9E9E-9F86CF8734D5}" presName="compNode" presStyleCnt="0"/>
      <dgm:spPr/>
    </dgm:pt>
    <dgm:pt modelId="{9936823A-745A-402A-97A4-01E3E0CAAF47}" type="pres">
      <dgm:prSet presAssocID="{26C8888C-C159-4D02-9E9E-9F86CF8734D5}" presName="bgRect" presStyleLbl="bgShp" presStyleIdx="1" presStyleCnt="3"/>
      <dgm:spPr/>
    </dgm:pt>
    <dgm:pt modelId="{73BF5E99-A043-440E-ABCA-F57EE4AF6287}" type="pres">
      <dgm:prSet presAssocID="{26C8888C-C159-4D02-9E9E-9F86CF8734D5}"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Teacher"/>
        </a:ext>
      </dgm:extLst>
    </dgm:pt>
    <dgm:pt modelId="{9CF90929-1F0A-4A02-A6A7-F48AFFC22E9F}" type="pres">
      <dgm:prSet presAssocID="{26C8888C-C159-4D02-9E9E-9F86CF8734D5}" presName="spaceRect" presStyleCnt="0"/>
      <dgm:spPr/>
    </dgm:pt>
    <dgm:pt modelId="{CA4E7CD7-2688-4577-9D1E-F40D769A7BAB}" type="pres">
      <dgm:prSet presAssocID="{26C8888C-C159-4D02-9E9E-9F86CF8734D5}" presName="parTx" presStyleLbl="revTx" presStyleIdx="1" presStyleCnt="3">
        <dgm:presLayoutVars>
          <dgm:chMax val="0"/>
          <dgm:chPref val="0"/>
        </dgm:presLayoutVars>
      </dgm:prSet>
      <dgm:spPr/>
    </dgm:pt>
    <dgm:pt modelId="{2D4960F2-E358-493E-AA69-06487CB5253E}" type="pres">
      <dgm:prSet presAssocID="{10E354F9-74B2-4620-8384-924BCAAAAC2E}" presName="sibTrans" presStyleCnt="0"/>
      <dgm:spPr/>
    </dgm:pt>
    <dgm:pt modelId="{CF07367E-954E-428B-9C56-EA0F9008982B}" type="pres">
      <dgm:prSet presAssocID="{BDCBE975-C825-4E83-B20D-94497C8DDAE1}" presName="compNode" presStyleCnt="0"/>
      <dgm:spPr/>
    </dgm:pt>
    <dgm:pt modelId="{D5D58A73-2C15-4D4D-8253-2318FDE48B85}" type="pres">
      <dgm:prSet presAssocID="{BDCBE975-C825-4E83-B20D-94497C8DDAE1}" presName="bgRect" presStyleLbl="bgShp" presStyleIdx="2" presStyleCnt="3"/>
      <dgm:spPr/>
    </dgm:pt>
    <dgm:pt modelId="{B6C38CE1-1BBA-4220-B243-5FA5E1CA9059}" type="pres">
      <dgm:prSet presAssocID="{BDCBE975-C825-4E83-B20D-94497C8DDAE1}"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omputer"/>
        </a:ext>
      </dgm:extLst>
    </dgm:pt>
    <dgm:pt modelId="{853935ED-638F-40A3-860E-81685F5233DE}" type="pres">
      <dgm:prSet presAssocID="{BDCBE975-C825-4E83-B20D-94497C8DDAE1}" presName="spaceRect" presStyleCnt="0"/>
      <dgm:spPr/>
    </dgm:pt>
    <dgm:pt modelId="{E2524C20-B90D-4443-AA57-45225B0C84C7}" type="pres">
      <dgm:prSet presAssocID="{BDCBE975-C825-4E83-B20D-94497C8DDAE1}" presName="parTx" presStyleLbl="revTx" presStyleIdx="2" presStyleCnt="3">
        <dgm:presLayoutVars>
          <dgm:chMax val="0"/>
          <dgm:chPref val="0"/>
        </dgm:presLayoutVars>
      </dgm:prSet>
      <dgm:spPr/>
    </dgm:pt>
  </dgm:ptLst>
  <dgm:cxnLst>
    <dgm:cxn modelId="{5CDD551F-8881-4DCC-BC41-9DB83C8AF8C3}" type="presOf" srcId="{22CD785B-6D4D-48DA-B018-BF51C9BCA2C7}" destId="{3C4B0686-0652-46E4-974C-87164F0B9925}" srcOrd="0" destOrd="0" presId="urn:microsoft.com/office/officeart/2018/2/layout/IconVerticalSolidList"/>
    <dgm:cxn modelId="{C5501238-BA09-4DD2-BE37-00219176FD61}" type="presOf" srcId="{26C8888C-C159-4D02-9E9E-9F86CF8734D5}" destId="{CA4E7CD7-2688-4577-9D1E-F40D769A7BAB}" srcOrd="0" destOrd="0" presId="urn:microsoft.com/office/officeart/2018/2/layout/IconVerticalSolidList"/>
    <dgm:cxn modelId="{32A46C3E-CEF2-4741-B95D-E14F5D9A25EF}" type="presOf" srcId="{BDCBE975-C825-4E83-B20D-94497C8DDAE1}" destId="{E2524C20-B90D-4443-AA57-45225B0C84C7}" srcOrd="0" destOrd="0" presId="urn:microsoft.com/office/officeart/2018/2/layout/IconVerticalSolidList"/>
    <dgm:cxn modelId="{F3CEDB64-851F-42EA-BFB5-9BC59EA11B0E}" srcId="{95B68B41-93ED-47A4-A660-6759D62CDE88}" destId="{26C8888C-C159-4D02-9E9E-9F86CF8734D5}" srcOrd="1" destOrd="0" parTransId="{D87FE0B1-594C-4CAE-9B06-9EFF348648F2}" sibTransId="{10E354F9-74B2-4620-8384-924BCAAAAC2E}"/>
    <dgm:cxn modelId="{43F1CE6F-DBEC-4A35-A6F1-5DCAD16F4C49}" srcId="{95B68B41-93ED-47A4-A660-6759D62CDE88}" destId="{22CD785B-6D4D-48DA-B018-BF51C9BCA2C7}" srcOrd="0" destOrd="0" parTransId="{20A6FE6C-5FA2-48D9-874B-F115CDC9F6E3}" sibTransId="{6FC7AF6A-F185-425E-9BAE-29480D03F293}"/>
    <dgm:cxn modelId="{D4273DD6-E813-45C0-B416-727C89E75EBF}" type="presOf" srcId="{95B68B41-93ED-47A4-A660-6759D62CDE88}" destId="{A12DA8E4-1904-47AA-BD6C-A3595EC3749E}" srcOrd="0" destOrd="0" presId="urn:microsoft.com/office/officeart/2018/2/layout/IconVerticalSolidList"/>
    <dgm:cxn modelId="{4F1171E4-8913-41BA-B546-1374811E322B}" srcId="{95B68B41-93ED-47A4-A660-6759D62CDE88}" destId="{BDCBE975-C825-4E83-B20D-94497C8DDAE1}" srcOrd="2" destOrd="0" parTransId="{4DE7C305-4A1B-43B2-BF05-1E8D23DA0B6E}" sibTransId="{6608042C-F052-469E-BEB2-B53D82713141}"/>
    <dgm:cxn modelId="{D5E1B8A5-1461-45ED-B58A-C3F744839548}" type="presParOf" srcId="{A12DA8E4-1904-47AA-BD6C-A3595EC3749E}" destId="{0A182838-69BE-45BC-922C-BA4DB139CC26}" srcOrd="0" destOrd="0" presId="urn:microsoft.com/office/officeart/2018/2/layout/IconVerticalSolidList"/>
    <dgm:cxn modelId="{D6AF6BFF-3AE0-490F-B60E-A3DE74D3D8EB}" type="presParOf" srcId="{0A182838-69BE-45BC-922C-BA4DB139CC26}" destId="{DE07BF5E-BF45-4855-B3C5-C67945800EF9}" srcOrd="0" destOrd="0" presId="urn:microsoft.com/office/officeart/2018/2/layout/IconVerticalSolidList"/>
    <dgm:cxn modelId="{E705B3EC-DC2D-44D9-AEEA-861E1E503771}" type="presParOf" srcId="{0A182838-69BE-45BC-922C-BA4DB139CC26}" destId="{DE21359F-D13D-43E8-A3F9-9D1A07C4881C}" srcOrd="1" destOrd="0" presId="urn:microsoft.com/office/officeart/2018/2/layout/IconVerticalSolidList"/>
    <dgm:cxn modelId="{E35BBD8E-4249-4AE2-8DC2-C707A0DD93D9}" type="presParOf" srcId="{0A182838-69BE-45BC-922C-BA4DB139CC26}" destId="{2B6D83C0-829F-4ECE-B43A-4106683FB5F7}" srcOrd="2" destOrd="0" presId="urn:microsoft.com/office/officeart/2018/2/layout/IconVerticalSolidList"/>
    <dgm:cxn modelId="{465231C8-6CD9-4A8C-A601-E4A91ADEDDB6}" type="presParOf" srcId="{0A182838-69BE-45BC-922C-BA4DB139CC26}" destId="{3C4B0686-0652-46E4-974C-87164F0B9925}" srcOrd="3" destOrd="0" presId="urn:microsoft.com/office/officeart/2018/2/layout/IconVerticalSolidList"/>
    <dgm:cxn modelId="{B0CC6234-E6BF-49C7-B326-59316A084A03}" type="presParOf" srcId="{A12DA8E4-1904-47AA-BD6C-A3595EC3749E}" destId="{EE7FB7A8-5BE1-4E5E-9FD9-327FFA0B8831}" srcOrd="1" destOrd="0" presId="urn:microsoft.com/office/officeart/2018/2/layout/IconVerticalSolidList"/>
    <dgm:cxn modelId="{78BFC151-A5F9-419C-A881-B6C08068F3DF}" type="presParOf" srcId="{A12DA8E4-1904-47AA-BD6C-A3595EC3749E}" destId="{81C0700A-C00C-499B-BF29-732C18961F9C}" srcOrd="2" destOrd="0" presId="urn:microsoft.com/office/officeart/2018/2/layout/IconVerticalSolidList"/>
    <dgm:cxn modelId="{7F80E2D7-8C59-47D9-96E5-64BD824CFE87}" type="presParOf" srcId="{81C0700A-C00C-499B-BF29-732C18961F9C}" destId="{9936823A-745A-402A-97A4-01E3E0CAAF47}" srcOrd="0" destOrd="0" presId="urn:microsoft.com/office/officeart/2018/2/layout/IconVerticalSolidList"/>
    <dgm:cxn modelId="{2825235D-3309-4358-B053-E2B7E0EA4362}" type="presParOf" srcId="{81C0700A-C00C-499B-BF29-732C18961F9C}" destId="{73BF5E99-A043-440E-ABCA-F57EE4AF6287}" srcOrd="1" destOrd="0" presId="urn:microsoft.com/office/officeart/2018/2/layout/IconVerticalSolidList"/>
    <dgm:cxn modelId="{E08A7EC4-9191-444C-932D-5E8277638EE1}" type="presParOf" srcId="{81C0700A-C00C-499B-BF29-732C18961F9C}" destId="{9CF90929-1F0A-4A02-A6A7-F48AFFC22E9F}" srcOrd="2" destOrd="0" presId="urn:microsoft.com/office/officeart/2018/2/layout/IconVerticalSolidList"/>
    <dgm:cxn modelId="{5D800BA6-DA49-4794-A50B-5E2CB0805796}" type="presParOf" srcId="{81C0700A-C00C-499B-BF29-732C18961F9C}" destId="{CA4E7CD7-2688-4577-9D1E-F40D769A7BAB}" srcOrd="3" destOrd="0" presId="urn:microsoft.com/office/officeart/2018/2/layout/IconVerticalSolidList"/>
    <dgm:cxn modelId="{B1CD1E86-4561-465A-9F64-C2531E698274}" type="presParOf" srcId="{A12DA8E4-1904-47AA-BD6C-A3595EC3749E}" destId="{2D4960F2-E358-493E-AA69-06487CB5253E}" srcOrd="3" destOrd="0" presId="urn:microsoft.com/office/officeart/2018/2/layout/IconVerticalSolidList"/>
    <dgm:cxn modelId="{3AF29E95-8277-4DB6-9642-7D74F9F64B13}" type="presParOf" srcId="{A12DA8E4-1904-47AA-BD6C-A3595EC3749E}" destId="{CF07367E-954E-428B-9C56-EA0F9008982B}" srcOrd="4" destOrd="0" presId="urn:microsoft.com/office/officeart/2018/2/layout/IconVerticalSolidList"/>
    <dgm:cxn modelId="{B303502F-F8F1-4248-8DCB-3042B7F98B98}" type="presParOf" srcId="{CF07367E-954E-428B-9C56-EA0F9008982B}" destId="{D5D58A73-2C15-4D4D-8253-2318FDE48B85}" srcOrd="0" destOrd="0" presId="urn:microsoft.com/office/officeart/2018/2/layout/IconVerticalSolidList"/>
    <dgm:cxn modelId="{4F76ABFE-850B-449F-9DEA-8651D2646913}" type="presParOf" srcId="{CF07367E-954E-428B-9C56-EA0F9008982B}" destId="{B6C38CE1-1BBA-4220-B243-5FA5E1CA9059}" srcOrd="1" destOrd="0" presId="urn:microsoft.com/office/officeart/2018/2/layout/IconVerticalSolidList"/>
    <dgm:cxn modelId="{6465C343-7BBF-403B-AA83-9E98350EE5E1}" type="presParOf" srcId="{CF07367E-954E-428B-9C56-EA0F9008982B}" destId="{853935ED-638F-40A3-860E-81685F5233DE}" srcOrd="2" destOrd="0" presId="urn:microsoft.com/office/officeart/2018/2/layout/IconVerticalSolidList"/>
    <dgm:cxn modelId="{024D74DB-1675-4974-981D-6EB352D7F7BB}" type="presParOf" srcId="{CF07367E-954E-428B-9C56-EA0F9008982B}" destId="{E2524C20-B90D-4443-AA57-45225B0C84C7}"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436876-2CF7-480C-A264-8405B388E8F7}">
      <dsp:nvSpPr>
        <dsp:cNvPr id="0" name=""/>
        <dsp:cNvSpPr/>
      </dsp:nvSpPr>
      <dsp:spPr>
        <a:xfrm>
          <a:off x="0" y="640"/>
          <a:ext cx="5914209" cy="149925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12E4FFB-F0E0-4CA6-8ABF-4F26516A5C59}">
      <dsp:nvSpPr>
        <dsp:cNvPr id="0" name=""/>
        <dsp:cNvSpPr/>
      </dsp:nvSpPr>
      <dsp:spPr>
        <a:xfrm>
          <a:off x="453523" y="337971"/>
          <a:ext cx="824587" cy="82458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6726A90-D799-4676-8877-5876F063ACA0}">
      <dsp:nvSpPr>
        <dsp:cNvPr id="0" name=""/>
        <dsp:cNvSpPr/>
      </dsp:nvSpPr>
      <dsp:spPr>
        <a:xfrm>
          <a:off x="1731633" y="640"/>
          <a:ext cx="4182575" cy="1499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671" tIns="158671" rIns="158671" bIns="158671" numCol="1" spcCol="1270" anchor="ctr" anchorCtr="0">
          <a:noAutofit/>
        </a:bodyPr>
        <a:lstStyle/>
        <a:p>
          <a:pPr marL="0" lvl="0" indent="0" algn="l" defTabSz="1111250">
            <a:lnSpc>
              <a:spcPct val="90000"/>
            </a:lnSpc>
            <a:spcBef>
              <a:spcPct val="0"/>
            </a:spcBef>
            <a:spcAft>
              <a:spcPct val="35000"/>
            </a:spcAft>
            <a:buNone/>
          </a:pPr>
          <a:r>
            <a:rPr lang="en-US" sz="2500" kern="1200"/>
            <a:t>Nature of Educational Technology</a:t>
          </a:r>
        </a:p>
      </dsp:txBody>
      <dsp:txXfrm>
        <a:off x="1731633" y="640"/>
        <a:ext cx="4182575" cy="1499250"/>
      </dsp:txXfrm>
    </dsp:sp>
    <dsp:sp modelId="{DB04ADB1-31D3-4E3E-A9A5-DB78BCA5C0E8}">
      <dsp:nvSpPr>
        <dsp:cNvPr id="0" name=""/>
        <dsp:cNvSpPr/>
      </dsp:nvSpPr>
      <dsp:spPr>
        <a:xfrm>
          <a:off x="0" y="1874703"/>
          <a:ext cx="5914209" cy="149925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8FD5F02-D551-4282-BD64-5567B27D0E15}">
      <dsp:nvSpPr>
        <dsp:cNvPr id="0" name=""/>
        <dsp:cNvSpPr/>
      </dsp:nvSpPr>
      <dsp:spPr>
        <a:xfrm>
          <a:off x="453523" y="2212034"/>
          <a:ext cx="824587" cy="82458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F75257B-E62F-47D4-9AE3-8A1D6E5DEA2F}">
      <dsp:nvSpPr>
        <dsp:cNvPr id="0" name=""/>
        <dsp:cNvSpPr/>
      </dsp:nvSpPr>
      <dsp:spPr>
        <a:xfrm>
          <a:off x="1731633" y="1874703"/>
          <a:ext cx="4182575" cy="1499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671" tIns="158671" rIns="158671" bIns="158671" numCol="1" spcCol="1270" anchor="ctr" anchorCtr="0">
          <a:noAutofit/>
        </a:bodyPr>
        <a:lstStyle/>
        <a:p>
          <a:pPr marL="0" lvl="0" indent="0" algn="l" defTabSz="1111250">
            <a:lnSpc>
              <a:spcPct val="90000"/>
            </a:lnSpc>
            <a:spcBef>
              <a:spcPct val="0"/>
            </a:spcBef>
            <a:spcAft>
              <a:spcPct val="35000"/>
            </a:spcAft>
            <a:buNone/>
          </a:pPr>
          <a:r>
            <a:rPr lang="en-US" sz="2500" kern="1200"/>
            <a:t>A Communication Medium</a:t>
          </a:r>
        </a:p>
      </dsp:txBody>
      <dsp:txXfrm>
        <a:off x="1731633" y="1874703"/>
        <a:ext cx="4182575" cy="1499250"/>
      </dsp:txXfrm>
    </dsp:sp>
    <dsp:sp modelId="{2098F92C-8279-4829-954B-079BB45DCB74}">
      <dsp:nvSpPr>
        <dsp:cNvPr id="0" name=""/>
        <dsp:cNvSpPr/>
      </dsp:nvSpPr>
      <dsp:spPr>
        <a:xfrm>
          <a:off x="0" y="3748766"/>
          <a:ext cx="5914209" cy="149925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5021174-712A-4C0D-AF4C-5E623EF72C52}">
      <dsp:nvSpPr>
        <dsp:cNvPr id="0" name=""/>
        <dsp:cNvSpPr/>
      </dsp:nvSpPr>
      <dsp:spPr>
        <a:xfrm>
          <a:off x="453523" y="4086097"/>
          <a:ext cx="824587" cy="82458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B27468D-498F-4BFC-BD0B-BB2818A5BF2F}">
      <dsp:nvSpPr>
        <dsp:cNvPr id="0" name=""/>
        <dsp:cNvSpPr/>
      </dsp:nvSpPr>
      <dsp:spPr>
        <a:xfrm>
          <a:off x="1731633" y="3748766"/>
          <a:ext cx="4182575" cy="1499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671" tIns="158671" rIns="158671" bIns="158671" numCol="1" spcCol="1270" anchor="ctr" anchorCtr="0">
          <a:noAutofit/>
        </a:bodyPr>
        <a:lstStyle/>
        <a:p>
          <a:pPr marL="0" lvl="0" indent="0" algn="l" defTabSz="1111250">
            <a:lnSpc>
              <a:spcPct val="90000"/>
            </a:lnSpc>
            <a:spcBef>
              <a:spcPct val="0"/>
            </a:spcBef>
            <a:spcAft>
              <a:spcPct val="35000"/>
            </a:spcAft>
            <a:buNone/>
          </a:pPr>
          <a:r>
            <a:rPr lang="en-US" sz="2500" kern="1200"/>
            <a:t>Tool for Instructional System and Instructional Design</a:t>
          </a:r>
        </a:p>
      </dsp:txBody>
      <dsp:txXfrm>
        <a:off x="1731633" y="3748766"/>
        <a:ext cx="4182575" cy="149925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C7E64B-B18B-4196-9093-55AB3A0ACA9C}">
      <dsp:nvSpPr>
        <dsp:cNvPr id="0" name=""/>
        <dsp:cNvSpPr/>
      </dsp:nvSpPr>
      <dsp:spPr>
        <a:xfrm>
          <a:off x="1149791" y="31203"/>
          <a:ext cx="1235250" cy="1235250"/>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9CFD417-6B40-4CA8-975C-E6CF24AAB585}">
      <dsp:nvSpPr>
        <dsp:cNvPr id="0" name=""/>
        <dsp:cNvSpPr/>
      </dsp:nvSpPr>
      <dsp:spPr>
        <a:xfrm>
          <a:off x="1413041" y="294453"/>
          <a:ext cx="708750" cy="70875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5E76419-2D91-48FE-8B60-80F20B163E5F}">
      <dsp:nvSpPr>
        <dsp:cNvPr id="0" name=""/>
        <dsp:cNvSpPr/>
      </dsp:nvSpPr>
      <dsp:spPr>
        <a:xfrm>
          <a:off x="754916" y="1651203"/>
          <a:ext cx="2025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90000"/>
            </a:lnSpc>
            <a:spcBef>
              <a:spcPct val="0"/>
            </a:spcBef>
            <a:spcAft>
              <a:spcPct val="35000"/>
            </a:spcAft>
            <a:buNone/>
            <a:defRPr cap="all"/>
          </a:pPr>
          <a:r>
            <a:rPr lang="en-US" sz="1300" kern="1200"/>
            <a:t>Teacher Attitude and Beliefs</a:t>
          </a:r>
        </a:p>
      </dsp:txBody>
      <dsp:txXfrm>
        <a:off x="754916" y="1651203"/>
        <a:ext cx="2025000" cy="720000"/>
      </dsp:txXfrm>
    </dsp:sp>
    <dsp:sp modelId="{B3D3893E-2D6E-4E45-8F81-3597E25A75A5}">
      <dsp:nvSpPr>
        <dsp:cNvPr id="0" name=""/>
        <dsp:cNvSpPr/>
      </dsp:nvSpPr>
      <dsp:spPr>
        <a:xfrm>
          <a:off x="3529167" y="31203"/>
          <a:ext cx="1235250" cy="1235250"/>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C73385B-974C-43DD-A5AF-9F0526138D34}">
      <dsp:nvSpPr>
        <dsp:cNvPr id="0" name=""/>
        <dsp:cNvSpPr/>
      </dsp:nvSpPr>
      <dsp:spPr>
        <a:xfrm>
          <a:off x="3792417" y="294453"/>
          <a:ext cx="708750" cy="70875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2C1CB7A-EBBC-41D8-97C8-FC5B97DBB1B1}">
      <dsp:nvSpPr>
        <dsp:cNvPr id="0" name=""/>
        <dsp:cNvSpPr/>
      </dsp:nvSpPr>
      <dsp:spPr>
        <a:xfrm>
          <a:off x="3134292" y="1651203"/>
          <a:ext cx="2025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90000"/>
            </a:lnSpc>
            <a:spcBef>
              <a:spcPct val="0"/>
            </a:spcBef>
            <a:spcAft>
              <a:spcPct val="35000"/>
            </a:spcAft>
            <a:buNone/>
            <a:defRPr cap="all"/>
          </a:pPr>
          <a:r>
            <a:rPr lang="en-US" sz="1300" kern="1200"/>
            <a:t>Resistance to Adopting Technology in Classrooms</a:t>
          </a:r>
        </a:p>
      </dsp:txBody>
      <dsp:txXfrm>
        <a:off x="3134292" y="1651203"/>
        <a:ext cx="2025000" cy="720000"/>
      </dsp:txXfrm>
    </dsp:sp>
    <dsp:sp modelId="{69869A4D-3580-4771-9DAE-0EC0834A814D}">
      <dsp:nvSpPr>
        <dsp:cNvPr id="0" name=""/>
        <dsp:cNvSpPr/>
      </dsp:nvSpPr>
      <dsp:spPr>
        <a:xfrm>
          <a:off x="2339479" y="2877453"/>
          <a:ext cx="1235250" cy="1235250"/>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08A9A84-0352-461E-92D3-625757649C67}">
      <dsp:nvSpPr>
        <dsp:cNvPr id="0" name=""/>
        <dsp:cNvSpPr/>
      </dsp:nvSpPr>
      <dsp:spPr>
        <a:xfrm>
          <a:off x="2602729" y="3140703"/>
          <a:ext cx="708750" cy="70875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4F43A00-92E8-4506-8900-AD1B8FF040A8}">
      <dsp:nvSpPr>
        <dsp:cNvPr id="0" name=""/>
        <dsp:cNvSpPr/>
      </dsp:nvSpPr>
      <dsp:spPr>
        <a:xfrm>
          <a:off x="1944604" y="4497453"/>
          <a:ext cx="2025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90000"/>
            </a:lnSpc>
            <a:spcBef>
              <a:spcPct val="0"/>
            </a:spcBef>
            <a:spcAft>
              <a:spcPct val="35000"/>
            </a:spcAft>
            <a:buNone/>
            <a:defRPr cap="all"/>
          </a:pPr>
          <a:r>
            <a:rPr lang="en-US" sz="1300" kern="1200"/>
            <a:t>Technological Pedagogy Knowledge </a:t>
          </a:r>
        </a:p>
      </dsp:txBody>
      <dsp:txXfrm>
        <a:off x="1944604" y="4497453"/>
        <a:ext cx="2025000"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456887-0121-4F6B-BFFB-F343F0719752}">
      <dsp:nvSpPr>
        <dsp:cNvPr id="0" name=""/>
        <dsp:cNvSpPr/>
      </dsp:nvSpPr>
      <dsp:spPr>
        <a:xfrm>
          <a:off x="329619" y="427050"/>
          <a:ext cx="1027230" cy="1027230"/>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C41F40C-09B6-4248-94D1-A816506894BD}">
      <dsp:nvSpPr>
        <dsp:cNvPr id="0" name=""/>
        <dsp:cNvSpPr/>
      </dsp:nvSpPr>
      <dsp:spPr>
        <a:xfrm>
          <a:off x="548537" y="645968"/>
          <a:ext cx="589394" cy="58939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78D0816-0203-4194-A4D2-3BAB8C72BA05}">
      <dsp:nvSpPr>
        <dsp:cNvPr id="0" name=""/>
        <dsp:cNvSpPr/>
      </dsp:nvSpPr>
      <dsp:spPr>
        <a:xfrm>
          <a:off x="1243" y="1774238"/>
          <a:ext cx="1683984" cy="6735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a:t>A Communication Medium</a:t>
          </a:r>
        </a:p>
      </dsp:txBody>
      <dsp:txXfrm>
        <a:off x="1243" y="1774238"/>
        <a:ext cx="1683984" cy="673593"/>
      </dsp:txXfrm>
    </dsp:sp>
    <dsp:sp modelId="{1BBFF94E-DB4F-4E47-AEA5-F9F38D2EA40C}">
      <dsp:nvSpPr>
        <dsp:cNvPr id="0" name=""/>
        <dsp:cNvSpPr/>
      </dsp:nvSpPr>
      <dsp:spPr>
        <a:xfrm>
          <a:off x="2308301" y="427050"/>
          <a:ext cx="1027230" cy="1027230"/>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C35CF29-BD1F-4EC3-BF2F-2B2ACE836FEF}">
      <dsp:nvSpPr>
        <dsp:cNvPr id="0" name=""/>
        <dsp:cNvSpPr/>
      </dsp:nvSpPr>
      <dsp:spPr>
        <a:xfrm>
          <a:off x="2527219" y="645968"/>
          <a:ext cx="589394" cy="58939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B56D9CF-27E0-418C-AA26-1BBA41313222}">
      <dsp:nvSpPr>
        <dsp:cNvPr id="0" name=""/>
        <dsp:cNvSpPr/>
      </dsp:nvSpPr>
      <dsp:spPr>
        <a:xfrm>
          <a:off x="1979924" y="1774238"/>
          <a:ext cx="1683984" cy="6735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a:t>Tool for Instructional System and Instructional Design</a:t>
          </a:r>
        </a:p>
      </dsp:txBody>
      <dsp:txXfrm>
        <a:off x="1979924" y="1774238"/>
        <a:ext cx="1683984" cy="673593"/>
      </dsp:txXfrm>
    </dsp:sp>
    <dsp:sp modelId="{B349023C-3A10-461F-B5D4-DBB95782DD4F}">
      <dsp:nvSpPr>
        <dsp:cNvPr id="0" name=""/>
        <dsp:cNvSpPr/>
      </dsp:nvSpPr>
      <dsp:spPr>
        <a:xfrm>
          <a:off x="4286983" y="427050"/>
          <a:ext cx="1027230" cy="1027230"/>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05B61A8-6723-4A46-915B-2023688E43FC}">
      <dsp:nvSpPr>
        <dsp:cNvPr id="0" name=""/>
        <dsp:cNvSpPr/>
      </dsp:nvSpPr>
      <dsp:spPr>
        <a:xfrm>
          <a:off x="4505901" y="645968"/>
          <a:ext cx="589394" cy="58939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16C4A06-7E99-4217-86D7-B2F35C4E9CF9}">
      <dsp:nvSpPr>
        <dsp:cNvPr id="0" name=""/>
        <dsp:cNvSpPr/>
      </dsp:nvSpPr>
      <dsp:spPr>
        <a:xfrm>
          <a:off x="3958606" y="1774238"/>
          <a:ext cx="1683984" cy="6735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a:t>A Vocational Trainer</a:t>
          </a:r>
        </a:p>
      </dsp:txBody>
      <dsp:txXfrm>
        <a:off x="3958606" y="1774238"/>
        <a:ext cx="1683984" cy="673593"/>
      </dsp:txXfrm>
    </dsp:sp>
    <dsp:sp modelId="{563EF3AA-8C3B-4411-B1F5-1CF790F9C1BC}">
      <dsp:nvSpPr>
        <dsp:cNvPr id="0" name=""/>
        <dsp:cNvSpPr/>
      </dsp:nvSpPr>
      <dsp:spPr>
        <a:xfrm>
          <a:off x="6265664" y="427050"/>
          <a:ext cx="1027230" cy="1027230"/>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A866CA8-D745-43F8-A892-9F2098A20401}">
      <dsp:nvSpPr>
        <dsp:cNvPr id="0" name=""/>
        <dsp:cNvSpPr/>
      </dsp:nvSpPr>
      <dsp:spPr>
        <a:xfrm>
          <a:off x="6484582" y="645968"/>
          <a:ext cx="589394" cy="58939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310D030-485A-4522-86D2-BDE43FAA7214}">
      <dsp:nvSpPr>
        <dsp:cNvPr id="0" name=""/>
        <dsp:cNvSpPr/>
      </dsp:nvSpPr>
      <dsp:spPr>
        <a:xfrm>
          <a:off x="5937287" y="1774238"/>
          <a:ext cx="1683984" cy="6735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a:t>Tool for Computing Systems and Instructions</a:t>
          </a:r>
        </a:p>
      </dsp:txBody>
      <dsp:txXfrm>
        <a:off x="5937287" y="1774238"/>
        <a:ext cx="1683984" cy="673593"/>
      </dsp:txXfrm>
    </dsp:sp>
    <dsp:sp modelId="{E99F7D98-9B90-47F9-BB13-AB6B76ECAD21}">
      <dsp:nvSpPr>
        <dsp:cNvPr id="0" name=""/>
        <dsp:cNvSpPr/>
      </dsp:nvSpPr>
      <dsp:spPr>
        <a:xfrm>
          <a:off x="8244346" y="427050"/>
          <a:ext cx="1027230" cy="1027230"/>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BBFFA6C-715C-4E09-9BE8-52FDEE3EA78E}">
      <dsp:nvSpPr>
        <dsp:cNvPr id="0" name=""/>
        <dsp:cNvSpPr/>
      </dsp:nvSpPr>
      <dsp:spPr>
        <a:xfrm>
          <a:off x="8463264" y="645968"/>
          <a:ext cx="589394" cy="589394"/>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2145873-CB79-4BD5-AF8B-5596BA1125BB}">
      <dsp:nvSpPr>
        <dsp:cNvPr id="0" name=""/>
        <dsp:cNvSpPr/>
      </dsp:nvSpPr>
      <dsp:spPr>
        <a:xfrm>
          <a:off x="7915969" y="1774238"/>
          <a:ext cx="1683984" cy="6735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a:t>Learning Sciences</a:t>
          </a:r>
        </a:p>
      </dsp:txBody>
      <dsp:txXfrm>
        <a:off x="7915969" y="1774238"/>
        <a:ext cx="1683984" cy="67359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49C364-D49A-410F-86EB-289A78EDCDEF}">
      <dsp:nvSpPr>
        <dsp:cNvPr id="0" name=""/>
        <dsp:cNvSpPr/>
      </dsp:nvSpPr>
      <dsp:spPr>
        <a:xfrm>
          <a:off x="0" y="439848"/>
          <a:ext cx="5914209" cy="1385280"/>
        </a:xfrm>
        <a:prstGeom prst="roundRect">
          <a:avLst/>
        </a:prstGeom>
        <a:blipFill>
          <a:blip xmlns:r="http://schemas.openxmlformats.org/officeDocument/2006/relationships" r:embed="rId1">
            <a:duotone>
              <a:schemeClr val="accent2">
                <a:hueOff val="0"/>
                <a:satOff val="0"/>
                <a:lumOff val="0"/>
                <a:alphaOff val="0"/>
                <a:shade val="74000"/>
                <a:satMod val="130000"/>
                <a:lumMod val="90000"/>
              </a:schemeClr>
              <a:schemeClr val="accent2">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US" sz="3700" kern="1200"/>
            <a:t>Ethics in Technological Processes and Resources </a:t>
          </a:r>
        </a:p>
      </dsp:txBody>
      <dsp:txXfrm>
        <a:off x="67624" y="507472"/>
        <a:ext cx="5778961" cy="1250032"/>
      </dsp:txXfrm>
    </dsp:sp>
    <dsp:sp modelId="{99B468C7-65A1-4B44-B2B9-379C85EFCDE0}">
      <dsp:nvSpPr>
        <dsp:cNvPr id="0" name=""/>
        <dsp:cNvSpPr/>
      </dsp:nvSpPr>
      <dsp:spPr>
        <a:xfrm>
          <a:off x="0" y="1931688"/>
          <a:ext cx="5914209" cy="1385280"/>
        </a:xfrm>
        <a:prstGeom prst="roundRect">
          <a:avLst/>
        </a:prstGeom>
        <a:blipFill>
          <a:blip xmlns:r="http://schemas.openxmlformats.org/officeDocument/2006/relationships" r:embed="rId1">
            <a:duotone>
              <a:schemeClr val="accent2">
                <a:hueOff val="1681577"/>
                <a:satOff val="-1786"/>
                <a:lumOff val="1372"/>
                <a:alphaOff val="0"/>
                <a:shade val="74000"/>
                <a:satMod val="130000"/>
                <a:lumMod val="90000"/>
              </a:schemeClr>
              <a:schemeClr val="accent2">
                <a:hueOff val="1681577"/>
                <a:satOff val="-1786"/>
                <a:lumOff val="1372"/>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US" sz="3700" kern="1200"/>
            <a:t>Increased Use and Availability of Digital Content</a:t>
          </a:r>
        </a:p>
      </dsp:txBody>
      <dsp:txXfrm>
        <a:off x="67624" y="1999312"/>
        <a:ext cx="5778961" cy="1250032"/>
      </dsp:txXfrm>
    </dsp:sp>
    <dsp:sp modelId="{48CB5273-891F-4895-9382-AB3BB0C96EB8}">
      <dsp:nvSpPr>
        <dsp:cNvPr id="0" name=""/>
        <dsp:cNvSpPr/>
      </dsp:nvSpPr>
      <dsp:spPr>
        <a:xfrm>
          <a:off x="0" y="3423528"/>
          <a:ext cx="5914209" cy="1385280"/>
        </a:xfrm>
        <a:prstGeom prst="roundRect">
          <a:avLst/>
        </a:prstGeom>
        <a:blipFill>
          <a:blip xmlns:r="http://schemas.openxmlformats.org/officeDocument/2006/relationships" r:embed="rId1">
            <a:duotone>
              <a:schemeClr val="accent2">
                <a:hueOff val="3363155"/>
                <a:satOff val="-3572"/>
                <a:lumOff val="2745"/>
                <a:alphaOff val="0"/>
                <a:shade val="74000"/>
                <a:satMod val="130000"/>
                <a:lumMod val="90000"/>
              </a:schemeClr>
              <a:schemeClr val="accent2">
                <a:hueOff val="3363155"/>
                <a:satOff val="-3572"/>
                <a:lumOff val="2745"/>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US" sz="3700" kern="1200"/>
            <a:t>Emerging Mobile Computing</a:t>
          </a:r>
        </a:p>
      </dsp:txBody>
      <dsp:txXfrm>
        <a:off x="67624" y="3491152"/>
        <a:ext cx="5778961" cy="125003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797793-7660-42F7-99B0-3452D92A4E08}">
      <dsp:nvSpPr>
        <dsp:cNvPr id="0" name=""/>
        <dsp:cNvSpPr/>
      </dsp:nvSpPr>
      <dsp:spPr>
        <a:xfrm>
          <a:off x="1181217" y="332627"/>
          <a:ext cx="983568" cy="98356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FB017F4-FF18-4B41-B361-1B8C6C4008AE}">
      <dsp:nvSpPr>
        <dsp:cNvPr id="0" name=""/>
        <dsp:cNvSpPr/>
      </dsp:nvSpPr>
      <dsp:spPr>
        <a:xfrm>
          <a:off x="580148" y="1631115"/>
          <a:ext cx="2185707"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pPr>
          <a:r>
            <a:rPr lang="en-US" sz="1800" kern="1200"/>
            <a:t>Rise of Cybernetics and Affordable Hardware</a:t>
          </a:r>
        </a:p>
      </dsp:txBody>
      <dsp:txXfrm>
        <a:off x="580148" y="1631115"/>
        <a:ext cx="2185707" cy="720000"/>
      </dsp:txXfrm>
    </dsp:sp>
    <dsp:sp modelId="{49136A96-2E75-42A6-8309-DE4DFA266E86}">
      <dsp:nvSpPr>
        <dsp:cNvPr id="0" name=""/>
        <dsp:cNvSpPr/>
      </dsp:nvSpPr>
      <dsp:spPr>
        <a:xfrm>
          <a:off x="3749423" y="332627"/>
          <a:ext cx="983568" cy="98356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0B6D5AB-1617-4B69-BA2F-917087362156}">
      <dsp:nvSpPr>
        <dsp:cNvPr id="0" name=""/>
        <dsp:cNvSpPr/>
      </dsp:nvSpPr>
      <dsp:spPr>
        <a:xfrm>
          <a:off x="3148353" y="1631115"/>
          <a:ext cx="2185707"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pPr>
          <a:r>
            <a:rPr lang="en-US" sz="1800" kern="1200"/>
            <a:t>Use of Data for Informed Decision Making  </a:t>
          </a:r>
        </a:p>
      </dsp:txBody>
      <dsp:txXfrm>
        <a:off x="3148353" y="1631115"/>
        <a:ext cx="2185707" cy="720000"/>
      </dsp:txXfrm>
    </dsp:sp>
    <dsp:sp modelId="{17EA76AE-5E09-4AA0-BFE3-CC6E09649FBC}">
      <dsp:nvSpPr>
        <dsp:cNvPr id="0" name=""/>
        <dsp:cNvSpPr/>
      </dsp:nvSpPr>
      <dsp:spPr>
        <a:xfrm>
          <a:off x="1181217" y="2897541"/>
          <a:ext cx="983568" cy="98356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DD4BB0B-7745-4C15-842C-78DAFB6E4ACF}">
      <dsp:nvSpPr>
        <dsp:cNvPr id="0" name=""/>
        <dsp:cNvSpPr/>
      </dsp:nvSpPr>
      <dsp:spPr>
        <a:xfrm>
          <a:off x="580148" y="4196029"/>
          <a:ext cx="2185707"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pPr>
          <a:r>
            <a:rPr lang="en-US" sz="1800" kern="1200"/>
            <a:t>Emerging Augmented and Immersive Virtual Reality</a:t>
          </a:r>
        </a:p>
      </dsp:txBody>
      <dsp:txXfrm>
        <a:off x="580148" y="4196029"/>
        <a:ext cx="2185707" cy="720000"/>
      </dsp:txXfrm>
    </dsp:sp>
    <dsp:sp modelId="{41367F78-78F7-477A-A695-9DA9DA5B7C74}">
      <dsp:nvSpPr>
        <dsp:cNvPr id="0" name=""/>
        <dsp:cNvSpPr/>
      </dsp:nvSpPr>
      <dsp:spPr>
        <a:xfrm>
          <a:off x="3749423" y="2897541"/>
          <a:ext cx="983568" cy="98356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CF7CC04-09DF-4041-9327-F80FA17FD8B3}">
      <dsp:nvSpPr>
        <dsp:cNvPr id="0" name=""/>
        <dsp:cNvSpPr/>
      </dsp:nvSpPr>
      <dsp:spPr>
        <a:xfrm>
          <a:off x="3148353" y="4196029"/>
          <a:ext cx="2185707"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pPr>
          <a:r>
            <a:rPr lang="en-US" sz="1800" kern="1200"/>
            <a:t>Increase and Improved Wearable Technologies </a:t>
          </a:r>
        </a:p>
      </dsp:txBody>
      <dsp:txXfrm>
        <a:off x="3148353" y="4196029"/>
        <a:ext cx="2185707" cy="7200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ACDFF7-F199-4684-9C12-27D85F786445}">
      <dsp:nvSpPr>
        <dsp:cNvPr id="0" name=""/>
        <dsp:cNvSpPr/>
      </dsp:nvSpPr>
      <dsp:spPr>
        <a:xfrm>
          <a:off x="656616" y="0"/>
          <a:ext cx="3959158" cy="3959158"/>
        </a:xfrm>
        <a:prstGeom prst="diamond">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E972E7C-A9E2-4D4C-BC42-56C56594DBEA}">
      <dsp:nvSpPr>
        <dsp:cNvPr id="0" name=""/>
        <dsp:cNvSpPr/>
      </dsp:nvSpPr>
      <dsp:spPr>
        <a:xfrm>
          <a:off x="1032737" y="376120"/>
          <a:ext cx="1544071" cy="1544071"/>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a:t>The Integration Process</a:t>
          </a:r>
          <a:endParaRPr lang="en-US" sz="2000" kern="1200"/>
        </a:p>
      </dsp:txBody>
      <dsp:txXfrm>
        <a:off x="1108112" y="451495"/>
        <a:ext cx="1393321" cy="1393321"/>
      </dsp:txXfrm>
    </dsp:sp>
    <dsp:sp modelId="{ACB4A701-F0FC-4122-B76C-FA4F2DEFA7E1}">
      <dsp:nvSpPr>
        <dsp:cNvPr id="0" name=""/>
        <dsp:cNvSpPr/>
      </dsp:nvSpPr>
      <dsp:spPr>
        <a:xfrm>
          <a:off x="2695583" y="376120"/>
          <a:ext cx="1544071" cy="1544071"/>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a:t>Educational Conditions</a:t>
          </a:r>
          <a:endParaRPr lang="en-US" sz="2000" kern="1200"/>
        </a:p>
      </dsp:txBody>
      <dsp:txXfrm>
        <a:off x="2770958" y="451495"/>
        <a:ext cx="1393321" cy="1393321"/>
      </dsp:txXfrm>
    </dsp:sp>
    <dsp:sp modelId="{61B44EF5-5F84-4D2C-A60D-4246D241F9C1}">
      <dsp:nvSpPr>
        <dsp:cNvPr id="0" name=""/>
        <dsp:cNvSpPr/>
      </dsp:nvSpPr>
      <dsp:spPr>
        <a:xfrm>
          <a:off x="1032737" y="2038966"/>
          <a:ext cx="1544071" cy="1544071"/>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a:t>Political Conditions</a:t>
          </a:r>
          <a:endParaRPr lang="en-US" sz="2000" kern="1200"/>
        </a:p>
      </dsp:txBody>
      <dsp:txXfrm>
        <a:off x="1108112" y="2114341"/>
        <a:ext cx="1393321" cy="1393321"/>
      </dsp:txXfrm>
    </dsp:sp>
    <dsp:sp modelId="{EAC1BBF0-6ACB-41FD-870F-43EA041306FA}">
      <dsp:nvSpPr>
        <dsp:cNvPr id="0" name=""/>
        <dsp:cNvSpPr/>
      </dsp:nvSpPr>
      <dsp:spPr>
        <a:xfrm>
          <a:off x="2695583" y="2038966"/>
          <a:ext cx="1544071" cy="1544071"/>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a:t>Technical Conditions</a:t>
          </a:r>
          <a:endParaRPr lang="en-US" sz="2000" kern="1200"/>
        </a:p>
      </dsp:txBody>
      <dsp:txXfrm>
        <a:off x="2770958" y="2114341"/>
        <a:ext cx="1393321" cy="139332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A0BFCC-4D9C-477A-9BF2-045FB54FDD8C}">
      <dsp:nvSpPr>
        <dsp:cNvPr id="0" name=""/>
        <dsp:cNvSpPr/>
      </dsp:nvSpPr>
      <dsp:spPr>
        <a:xfrm>
          <a:off x="0" y="915228"/>
          <a:ext cx="5914209" cy="1053000"/>
        </a:xfrm>
        <a:prstGeom prst="roundRect">
          <a:avLst/>
        </a:prstGeom>
        <a:blipFill>
          <a:blip xmlns:r="http://schemas.openxmlformats.org/officeDocument/2006/relationships" r:embed="rId1">
            <a:duotone>
              <a:schemeClr val="accent5">
                <a:hueOff val="0"/>
                <a:satOff val="0"/>
                <a:lumOff val="0"/>
                <a:alphaOff val="0"/>
                <a:shade val="74000"/>
                <a:satMod val="130000"/>
                <a:lumMod val="90000"/>
              </a:schemeClr>
              <a:schemeClr val="accent5">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171450" tIns="171450" rIns="171450" bIns="171450" numCol="1" spcCol="1270" anchor="ctr" anchorCtr="0">
          <a:noAutofit/>
        </a:bodyPr>
        <a:lstStyle/>
        <a:p>
          <a:pPr marL="0" lvl="0" indent="0" algn="l" defTabSz="2000250">
            <a:lnSpc>
              <a:spcPct val="90000"/>
            </a:lnSpc>
            <a:spcBef>
              <a:spcPct val="0"/>
            </a:spcBef>
            <a:spcAft>
              <a:spcPct val="35000"/>
            </a:spcAft>
            <a:buNone/>
          </a:pPr>
          <a:r>
            <a:rPr lang="en-US" sz="4500" kern="1200"/>
            <a:t>Social Conditions</a:t>
          </a:r>
        </a:p>
      </dsp:txBody>
      <dsp:txXfrm>
        <a:off x="51403" y="966631"/>
        <a:ext cx="5811403" cy="950194"/>
      </dsp:txXfrm>
    </dsp:sp>
    <dsp:sp modelId="{2DCF8544-8809-48D7-B22C-FC411E65C153}">
      <dsp:nvSpPr>
        <dsp:cNvPr id="0" name=""/>
        <dsp:cNvSpPr/>
      </dsp:nvSpPr>
      <dsp:spPr>
        <a:xfrm>
          <a:off x="0" y="2097828"/>
          <a:ext cx="5914209" cy="1053000"/>
        </a:xfrm>
        <a:prstGeom prst="roundRect">
          <a:avLst/>
        </a:prstGeom>
        <a:blipFill>
          <a:blip xmlns:r="http://schemas.openxmlformats.org/officeDocument/2006/relationships" r:embed="rId1">
            <a:duotone>
              <a:schemeClr val="accent5">
                <a:hueOff val="496582"/>
                <a:satOff val="288"/>
                <a:lumOff val="2843"/>
                <a:alphaOff val="0"/>
                <a:shade val="74000"/>
                <a:satMod val="130000"/>
                <a:lumMod val="90000"/>
              </a:schemeClr>
              <a:schemeClr val="accent5">
                <a:hueOff val="496582"/>
                <a:satOff val="288"/>
                <a:lumOff val="2843"/>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171450" tIns="171450" rIns="171450" bIns="171450" numCol="1" spcCol="1270" anchor="ctr" anchorCtr="0">
          <a:noAutofit/>
        </a:bodyPr>
        <a:lstStyle/>
        <a:p>
          <a:pPr marL="0" lvl="0" indent="0" algn="l" defTabSz="2000250">
            <a:lnSpc>
              <a:spcPct val="90000"/>
            </a:lnSpc>
            <a:spcBef>
              <a:spcPct val="0"/>
            </a:spcBef>
            <a:spcAft>
              <a:spcPct val="35000"/>
            </a:spcAft>
            <a:buNone/>
          </a:pPr>
          <a:r>
            <a:rPr lang="en-US" sz="4500" kern="1200"/>
            <a:t>Equity and Culture</a:t>
          </a:r>
        </a:p>
      </dsp:txBody>
      <dsp:txXfrm>
        <a:off x="51403" y="2149231"/>
        <a:ext cx="5811403" cy="950194"/>
      </dsp:txXfrm>
    </dsp:sp>
    <dsp:sp modelId="{1093F429-9EE7-4969-87FE-5124D0AE649B}">
      <dsp:nvSpPr>
        <dsp:cNvPr id="0" name=""/>
        <dsp:cNvSpPr/>
      </dsp:nvSpPr>
      <dsp:spPr>
        <a:xfrm>
          <a:off x="0" y="3280428"/>
          <a:ext cx="5914209" cy="1053000"/>
        </a:xfrm>
        <a:prstGeom prst="roundRect">
          <a:avLst/>
        </a:prstGeom>
        <a:blipFill>
          <a:blip xmlns:r="http://schemas.openxmlformats.org/officeDocument/2006/relationships" r:embed="rId1">
            <a:duotone>
              <a:schemeClr val="accent5">
                <a:hueOff val="993165"/>
                <a:satOff val="576"/>
                <a:lumOff val="5686"/>
                <a:alphaOff val="0"/>
                <a:shade val="74000"/>
                <a:satMod val="130000"/>
                <a:lumMod val="90000"/>
              </a:schemeClr>
              <a:schemeClr val="accent5">
                <a:hueOff val="993165"/>
                <a:satOff val="576"/>
                <a:lumOff val="5686"/>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171450" tIns="171450" rIns="171450" bIns="171450" numCol="1" spcCol="1270" anchor="ctr" anchorCtr="0">
          <a:noAutofit/>
        </a:bodyPr>
        <a:lstStyle/>
        <a:p>
          <a:pPr marL="0" lvl="0" indent="0" algn="l" defTabSz="2000250">
            <a:lnSpc>
              <a:spcPct val="90000"/>
            </a:lnSpc>
            <a:spcBef>
              <a:spcPct val="0"/>
            </a:spcBef>
            <a:spcAft>
              <a:spcPct val="35000"/>
            </a:spcAft>
            <a:buNone/>
          </a:pPr>
          <a:r>
            <a:rPr lang="en-US" sz="4500" kern="1200"/>
            <a:t>Legal and Ethical Issues </a:t>
          </a:r>
        </a:p>
      </dsp:txBody>
      <dsp:txXfrm>
        <a:off x="51403" y="3331831"/>
        <a:ext cx="5811403" cy="95019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7D273D-50C4-4631-8ED5-01CA69BA2259}">
      <dsp:nvSpPr>
        <dsp:cNvPr id="0" name=""/>
        <dsp:cNvSpPr/>
      </dsp:nvSpPr>
      <dsp:spPr>
        <a:xfrm>
          <a:off x="0" y="640"/>
          <a:ext cx="5914209" cy="149925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0B46D7F-8076-4583-B3C2-4350B1E1C27E}">
      <dsp:nvSpPr>
        <dsp:cNvPr id="0" name=""/>
        <dsp:cNvSpPr/>
      </dsp:nvSpPr>
      <dsp:spPr>
        <a:xfrm>
          <a:off x="453523" y="337971"/>
          <a:ext cx="824587" cy="82458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A8DB4DE-2881-4A32-B316-CF97A3EA88F2}">
      <dsp:nvSpPr>
        <dsp:cNvPr id="0" name=""/>
        <dsp:cNvSpPr/>
      </dsp:nvSpPr>
      <dsp:spPr>
        <a:xfrm>
          <a:off x="1731633" y="640"/>
          <a:ext cx="4182575" cy="1499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671" tIns="158671" rIns="158671" bIns="158671" numCol="1" spcCol="1270" anchor="ctr" anchorCtr="0">
          <a:noAutofit/>
        </a:bodyPr>
        <a:lstStyle/>
        <a:p>
          <a:pPr marL="0" lvl="0" indent="0" algn="l" defTabSz="1111250">
            <a:lnSpc>
              <a:spcPct val="90000"/>
            </a:lnSpc>
            <a:spcBef>
              <a:spcPct val="0"/>
            </a:spcBef>
            <a:spcAft>
              <a:spcPct val="35000"/>
            </a:spcAft>
            <a:buNone/>
          </a:pPr>
          <a:r>
            <a:rPr lang="en-US" sz="2500" kern="1200"/>
            <a:t>School District Learning Standards and Outcomes</a:t>
          </a:r>
        </a:p>
      </dsp:txBody>
      <dsp:txXfrm>
        <a:off x="1731633" y="640"/>
        <a:ext cx="4182575" cy="1499250"/>
      </dsp:txXfrm>
    </dsp:sp>
    <dsp:sp modelId="{4BA6B5D1-25B5-42CB-BECB-F4274F8F17F7}">
      <dsp:nvSpPr>
        <dsp:cNvPr id="0" name=""/>
        <dsp:cNvSpPr/>
      </dsp:nvSpPr>
      <dsp:spPr>
        <a:xfrm>
          <a:off x="0" y="1874703"/>
          <a:ext cx="5914209" cy="149925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2A42D39-1EA6-463E-9AAA-873501A4B308}">
      <dsp:nvSpPr>
        <dsp:cNvPr id="0" name=""/>
        <dsp:cNvSpPr/>
      </dsp:nvSpPr>
      <dsp:spPr>
        <a:xfrm>
          <a:off x="453523" y="2212034"/>
          <a:ext cx="824587" cy="82458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3AA7C26-7E13-4621-BA21-447537BBC2E4}">
      <dsp:nvSpPr>
        <dsp:cNvPr id="0" name=""/>
        <dsp:cNvSpPr/>
      </dsp:nvSpPr>
      <dsp:spPr>
        <a:xfrm>
          <a:off x="1731633" y="1874703"/>
          <a:ext cx="4182575" cy="1499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671" tIns="158671" rIns="158671" bIns="158671" numCol="1" spcCol="1270" anchor="ctr" anchorCtr="0">
          <a:noAutofit/>
        </a:bodyPr>
        <a:lstStyle/>
        <a:p>
          <a:pPr marL="0" lvl="0" indent="0" algn="l" defTabSz="1111250">
            <a:lnSpc>
              <a:spcPct val="90000"/>
            </a:lnSpc>
            <a:spcBef>
              <a:spcPct val="0"/>
            </a:spcBef>
            <a:spcAft>
              <a:spcPct val="35000"/>
            </a:spcAft>
            <a:buNone/>
          </a:pPr>
          <a:r>
            <a:rPr lang="en-US" sz="2500" kern="1200"/>
            <a:t>Achieving Technology Literacy and Fluency</a:t>
          </a:r>
        </a:p>
      </dsp:txBody>
      <dsp:txXfrm>
        <a:off x="1731633" y="1874703"/>
        <a:ext cx="4182575" cy="1499250"/>
      </dsp:txXfrm>
    </dsp:sp>
    <dsp:sp modelId="{E6F39F24-E89E-4217-BB7B-5FD47434FBAD}">
      <dsp:nvSpPr>
        <dsp:cNvPr id="0" name=""/>
        <dsp:cNvSpPr/>
      </dsp:nvSpPr>
      <dsp:spPr>
        <a:xfrm>
          <a:off x="0" y="3748766"/>
          <a:ext cx="5914209" cy="149925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D1E83BD-70FD-4E4F-AEAA-03E2DB8004FD}">
      <dsp:nvSpPr>
        <dsp:cNvPr id="0" name=""/>
        <dsp:cNvSpPr/>
      </dsp:nvSpPr>
      <dsp:spPr>
        <a:xfrm>
          <a:off x="453523" y="4086097"/>
          <a:ext cx="824587" cy="82458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D21467B-8F8D-4CEC-82A5-4692BCD1E857}">
      <dsp:nvSpPr>
        <dsp:cNvPr id="0" name=""/>
        <dsp:cNvSpPr/>
      </dsp:nvSpPr>
      <dsp:spPr>
        <a:xfrm>
          <a:off x="1731633" y="3748766"/>
          <a:ext cx="4182575" cy="1499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671" tIns="158671" rIns="158671" bIns="158671" numCol="1" spcCol="1270" anchor="ctr" anchorCtr="0">
          <a:noAutofit/>
        </a:bodyPr>
        <a:lstStyle/>
        <a:p>
          <a:pPr marL="0" lvl="0" indent="0" algn="l" defTabSz="1111250">
            <a:lnSpc>
              <a:spcPct val="90000"/>
            </a:lnSpc>
            <a:spcBef>
              <a:spcPct val="0"/>
            </a:spcBef>
            <a:spcAft>
              <a:spcPct val="35000"/>
            </a:spcAft>
            <a:buNone/>
          </a:pPr>
          <a:r>
            <a:rPr lang="en-US" sz="2500" kern="1200"/>
            <a:t>Ensuring Equity, Access and the Essential Conditions</a:t>
          </a:r>
        </a:p>
      </dsp:txBody>
      <dsp:txXfrm>
        <a:off x="1731633" y="3748766"/>
        <a:ext cx="4182575" cy="149925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8C159C-FAD2-4BE8-90FB-84262B7243D5}">
      <dsp:nvSpPr>
        <dsp:cNvPr id="0" name=""/>
        <dsp:cNvSpPr/>
      </dsp:nvSpPr>
      <dsp:spPr>
        <a:xfrm>
          <a:off x="0" y="0"/>
          <a:ext cx="4217913" cy="871014"/>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The Power of Computers and Computing</a:t>
          </a:r>
        </a:p>
      </dsp:txBody>
      <dsp:txXfrm>
        <a:off x="25511" y="25511"/>
        <a:ext cx="3204420" cy="819992"/>
      </dsp:txXfrm>
    </dsp:sp>
    <dsp:sp modelId="{A73CB9C1-2A41-4036-81A3-5385BBAD85FA}">
      <dsp:nvSpPr>
        <dsp:cNvPr id="0" name=""/>
        <dsp:cNvSpPr/>
      </dsp:nvSpPr>
      <dsp:spPr>
        <a:xfrm>
          <a:off x="353250" y="1029381"/>
          <a:ext cx="4217913" cy="871014"/>
        </a:xfrm>
        <a:prstGeom prst="roundRect">
          <a:avLst>
            <a:gd name="adj" fmla="val 10000"/>
          </a:avLst>
        </a:prstGeom>
        <a:solidFill>
          <a:schemeClr val="accent2">
            <a:hueOff val="1121052"/>
            <a:satOff val="-1191"/>
            <a:lumOff val="91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Spaces for Nurturing Tech Creativity</a:t>
          </a:r>
        </a:p>
      </dsp:txBody>
      <dsp:txXfrm>
        <a:off x="378761" y="1054892"/>
        <a:ext cx="3247481" cy="819992"/>
      </dsp:txXfrm>
    </dsp:sp>
    <dsp:sp modelId="{3F4CBC60-9ED6-403D-BEEF-4AA505308264}">
      <dsp:nvSpPr>
        <dsp:cNvPr id="0" name=""/>
        <dsp:cNvSpPr/>
      </dsp:nvSpPr>
      <dsp:spPr>
        <a:xfrm>
          <a:off x="701228" y="2058762"/>
          <a:ext cx="4217913" cy="871014"/>
        </a:xfrm>
        <a:prstGeom prst="roundRect">
          <a:avLst>
            <a:gd name="adj" fmla="val 10000"/>
          </a:avLst>
        </a:prstGeom>
        <a:solidFill>
          <a:schemeClr val="accent2">
            <a:hueOff val="2242103"/>
            <a:satOff val="-2381"/>
            <a:lumOff val="183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Computation Thinking</a:t>
          </a:r>
        </a:p>
      </dsp:txBody>
      <dsp:txXfrm>
        <a:off x="726739" y="2084273"/>
        <a:ext cx="3252754" cy="819992"/>
      </dsp:txXfrm>
    </dsp:sp>
    <dsp:sp modelId="{28B387FB-B95B-48A7-9267-A11DDBCED9B9}">
      <dsp:nvSpPr>
        <dsp:cNvPr id="0" name=""/>
        <dsp:cNvSpPr/>
      </dsp:nvSpPr>
      <dsp:spPr>
        <a:xfrm>
          <a:off x="1054478" y="3088143"/>
          <a:ext cx="4217913" cy="871014"/>
        </a:xfrm>
        <a:prstGeom prst="roundRect">
          <a:avLst>
            <a:gd name="adj" fmla="val 10000"/>
          </a:avLst>
        </a:prstGeom>
        <a:solidFill>
          <a:schemeClr val="accent2">
            <a:hueOff val="3363155"/>
            <a:satOff val="-3572"/>
            <a:lumOff val="274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Online Learning</a:t>
          </a:r>
        </a:p>
      </dsp:txBody>
      <dsp:txXfrm>
        <a:off x="1079989" y="3113654"/>
        <a:ext cx="3247481" cy="819992"/>
      </dsp:txXfrm>
    </dsp:sp>
    <dsp:sp modelId="{E418DF58-9696-4707-B3EB-27834941BFAF}">
      <dsp:nvSpPr>
        <dsp:cNvPr id="0" name=""/>
        <dsp:cNvSpPr/>
      </dsp:nvSpPr>
      <dsp:spPr>
        <a:xfrm>
          <a:off x="3651754" y="667118"/>
          <a:ext cx="566159" cy="566159"/>
        </a:xfrm>
        <a:prstGeom prst="downArrow">
          <a:avLst>
            <a:gd name="adj1" fmla="val 55000"/>
            <a:gd name="adj2" fmla="val 45000"/>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US" sz="2700" kern="1200"/>
        </a:p>
      </dsp:txBody>
      <dsp:txXfrm>
        <a:off x="3779140" y="667118"/>
        <a:ext cx="311387" cy="426035"/>
      </dsp:txXfrm>
    </dsp:sp>
    <dsp:sp modelId="{16E143AD-567A-4C51-B7E4-57B848E03DCE}">
      <dsp:nvSpPr>
        <dsp:cNvPr id="0" name=""/>
        <dsp:cNvSpPr/>
      </dsp:nvSpPr>
      <dsp:spPr>
        <a:xfrm>
          <a:off x="4005004" y="1696499"/>
          <a:ext cx="566159" cy="566159"/>
        </a:xfrm>
        <a:prstGeom prst="downArrow">
          <a:avLst>
            <a:gd name="adj1" fmla="val 55000"/>
            <a:gd name="adj2" fmla="val 45000"/>
          </a:avLst>
        </a:prstGeom>
        <a:solidFill>
          <a:schemeClr val="accent2">
            <a:tint val="40000"/>
            <a:alpha val="90000"/>
            <a:hueOff val="2091735"/>
            <a:satOff val="714"/>
            <a:lumOff val="220"/>
            <a:alphaOff val="0"/>
          </a:schemeClr>
        </a:solidFill>
        <a:ln w="15875" cap="flat" cmpd="sng" algn="ctr">
          <a:solidFill>
            <a:schemeClr val="accent2">
              <a:tint val="40000"/>
              <a:alpha val="90000"/>
              <a:hueOff val="2091735"/>
              <a:satOff val="714"/>
              <a:lumOff val="22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US" sz="2700" kern="1200"/>
        </a:p>
      </dsp:txBody>
      <dsp:txXfrm>
        <a:off x="4132390" y="1696499"/>
        <a:ext cx="311387" cy="426035"/>
      </dsp:txXfrm>
    </dsp:sp>
    <dsp:sp modelId="{546B4B63-9DF5-4534-8B09-1BFE155FB6D6}">
      <dsp:nvSpPr>
        <dsp:cNvPr id="0" name=""/>
        <dsp:cNvSpPr/>
      </dsp:nvSpPr>
      <dsp:spPr>
        <a:xfrm>
          <a:off x="4352982" y="2725880"/>
          <a:ext cx="566159" cy="566159"/>
        </a:xfrm>
        <a:prstGeom prst="downArrow">
          <a:avLst>
            <a:gd name="adj1" fmla="val 55000"/>
            <a:gd name="adj2" fmla="val 45000"/>
          </a:avLst>
        </a:prstGeom>
        <a:solidFill>
          <a:schemeClr val="accent2">
            <a:tint val="40000"/>
            <a:alpha val="90000"/>
            <a:hueOff val="4183470"/>
            <a:satOff val="1428"/>
            <a:lumOff val="439"/>
            <a:alphaOff val="0"/>
          </a:schemeClr>
        </a:solidFill>
        <a:ln w="15875" cap="flat" cmpd="sng" algn="ctr">
          <a:solidFill>
            <a:schemeClr val="accent2">
              <a:tint val="40000"/>
              <a:alpha val="90000"/>
              <a:hueOff val="4183470"/>
              <a:satOff val="1428"/>
              <a:lumOff val="43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US" sz="2700" kern="1200"/>
        </a:p>
      </dsp:txBody>
      <dsp:txXfrm>
        <a:off x="4480368" y="2725880"/>
        <a:ext cx="311387" cy="42603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07BF5E-BF45-4855-B3C5-C67945800EF9}">
      <dsp:nvSpPr>
        <dsp:cNvPr id="0" name=""/>
        <dsp:cNvSpPr/>
      </dsp:nvSpPr>
      <dsp:spPr>
        <a:xfrm>
          <a:off x="0" y="640"/>
          <a:ext cx="5914209" cy="149925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E21359F-D13D-43E8-A3F9-9D1A07C4881C}">
      <dsp:nvSpPr>
        <dsp:cNvPr id="0" name=""/>
        <dsp:cNvSpPr/>
      </dsp:nvSpPr>
      <dsp:spPr>
        <a:xfrm>
          <a:off x="453523" y="337971"/>
          <a:ext cx="824587" cy="82458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C4B0686-0652-46E4-974C-87164F0B9925}">
      <dsp:nvSpPr>
        <dsp:cNvPr id="0" name=""/>
        <dsp:cNvSpPr/>
      </dsp:nvSpPr>
      <dsp:spPr>
        <a:xfrm>
          <a:off x="1731633" y="640"/>
          <a:ext cx="4182575" cy="1499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671" tIns="158671" rIns="158671" bIns="158671" numCol="1" spcCol="1270" anchor="ctr" anchorCtr="0">
          <a:noAutofit/>
        </a:bodyPr>
        <a:lstStyle/>
        <a:p>
          <a:pPr marL="0" lvl="0" indent="0" algn="l" defTabSz="1111250">
            <a:lnSpc>
              <a:spcPct val="90000"/>
            </a:lnSpc>
            <a:spcBef>
              <a:spcPct val="0"/>
            </a:spcBef>
            <a:spcAft>
              <a:spcPct val="35000"/>
            </a:spcAft>
            <a:buNone/>
          </a:pPr>
          <a:r>
            <a:rPr lang="en-US" sz="2500" kern="1200"/>
            <a:t>Access to Resources</a:t>
          </a:r>
        </a:p>
      </dsp:txBody>
      <dsp:txXfrm>
        <a:off x="1731633" y="640"/>
        <a:ext cx="4182575" cy="1499250"/>
      </dsp:txXfrm>
    </dsp:sp>
    <dsp:sp modelId="{9936823A-745A-402A-97A4-01E3E0CAAF47}">
      <dsp:nvSpPr>
        <dsp:cNvPr id="0" name=""/>
        <dsp:cNvSpPr/>
      </dsp:nvSpPr>
      <dsp:spPr>
        <a:xfrm>
          <a:off x="0" y="1874703"/>
          <a:ext cx="5914209" cy="149925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3BF5E99-A043-440E-ABCA-F57EE4AF6287}">
      <dsp:nvSpPr>
        <dsp:cNvPr id="0" name=""/>
        <dsp:cNvSpPr/>
      </dsp:nvSpPr>
      <dsp:spPr>
        <a:xfrm>
          <a:off x="453523" y="2212034"/>
          <a:ext cx="824587" cy="82458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A4E7CD7-2688-4577-9D1E-F40D769A7BAB}">
      <dsp:nvSpPr>
        <dsp:cNvPr id="0" name=""/>
        <dsp:cNvSpPr/>
      </dsp:nvSpPr>
      <dsp:spPr>
        <a:xfrm>
          <a:off x="1731633" y="1874703"/>
          <a:ext cx="4182575" cy="1499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671" tIns="158671" rIns="158671" bIns="158671" numCol="1" spcCol="1270" anchor="ctr" anchorCtr="0">
          <a:noAutofit/>
        </a:bodyPr>
        <a:lstStyle/>
        <a:p>
          <a:pPr marL="0" lvl="0" indent="0" algn="l" defTabSz="1111250">
            <a:lnSpc>
              <a:spcPct val="90000"/>
            </a:lnSpc>
            <a:spcBef>
              <a:spcPct val="0"/>
            </a:spcBef>
            <a:spcAft>
              <a:spcPct val="35000"/>
            </a:spcAft>
            <a:buNone/>
          </a:pPr>
          <a:r>
            <a:rPr lang="en-US" sz="2500" kern="1200"/>
            <a:t>Need for Professional Development and Training</a:t>
          </a:r>
        </a:p>
      </dsp:txBody>
      <dsp:txXfrm>
        <a:off x="1731633" y="1874703"/>
        <a:ext cx="4182575" cy="1499250"/>
      </dsp:txXfrm>
    </dsp:sp>
    <dsp:sp modelId="{D5D58A73-2C15-4D4D-8253-2318FDE48B85}">
      <dsp:nvSpPr>
        <dsp:cNvPr id="0" name=""/>
        <dsp:cNvSpPr/>
      </dsp:nvSpPr>
      <dsp:spPr>
        <a:xfrm>
          <a:off x="0" y="3748766"/>
          <a:ext cx="5914209" cy="149925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6C38CE1-1BBA-4220-B243-5FA5E1CA9059}">
      <dsp:nvSpPr>
        <dsp:cNvPr id="0" name=""/>
        <dsp:cNvSpPr/>
      </dsp:nvSpPr>
      <dsp:spPr>
        <a:xfrm>
          <a:off x="453523" y="4086097"/>
          <a:ext cx="824587" cy="82458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2524C20-B90D-4443-AA57-45225B0C84C7}">
      <dsp:nvSpPr>
        <dsp:cNvPr id="0" name=""/>
        <dsp:cNvSpPr/>
      </dsp:nvSpPr>
      <dsp:spPr>
        <a:xfrm>
          <a:off x="1731633" y="3748766"/>
          <a:ext cx="4182575" cy="1499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671" tIns="158671" rIns="158671" bIns="158671" numCol="1" spcCol="1270" anchor="ctr" anchorCtr="0">
          <a:noAutofit/>
        </a:bodyPr>
        <a:lstStyle/>
        <a:p>
          <a:pPr marL="0" lvl="0" indent="0" algn="l" defTabSz="1111250">
            <a:lnSpc>
              <a:spcPct val="90000"/>
            </a:lnSpc>
            <a:spcBef>
              <a:spcPct val="0"/>
            </a:spcBef>
            <a:spcAft>
              <a:spcPct val="35000"/>
            </a:spcAft>
            <a:buNone/>
          </a:pPr>
          <a:r>
            <a:rPr lang="en-US" sz="2500" kern="1200"/>
            <a:t>Access to Technological Support </a:t>
          </a:r>
        </a:p>
      </dsp:txBody>
      <dsp:txXfrm>
        <a:off x="1731633" y="3748766"/>
        <a:ext cx="4182575" cy="149925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0.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8.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9.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9DAFB3-63B6-4489-AE27-DF0989826CED}" type="datetimeFigureOut">
              <a:rPr lang="en-GB" smtClean="0"/>
              <a:t>10/01/2020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35422E-8495-4E0E-9106-E02B5994A3BC}" type="slidenum">
              <a:rPr lang="en-GB" smtClean="0"/>
              <a:t>‹#›</a:t>
            </a:fld>
            <a:endParaRPr lang="en-GB"/>
          </a:p>
        </p:txBody>
      </p:sp>
    </p:spTree>
    <p:extLst>
      <p:ext uri="{BB962C8B-B14F-4D97-AF65-F5344CB8AC3E}">
        <p14:creationId xmlns:p14="http://schemas.microsoft.com/office/powerpoint/2010/main" val="35729886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existing perspectives of educational technology are based on the 1970 Commission on Instructional Technology that defined it as; media created by communication technologies and a system for designing, using, and assessing the media used for instructions and learning needs (</a:t>
            </a:r>
            <a:r>
              <a:rPr lang="en-US" sz="1200" kern="1200" dirty="0" err="1">
                <a:solidFill>
                  <a:schemeClr val="tx1"/>
                </a:solidFill>
                <a:effectLst/>
                <a:latin typeface="+mn-lt"/>
                <a:ea typeface="+mn-ea"/>
                <a:cs typeface="+mn-cs"/>
              </a:rPr>
              <a:t>Roblyer</a:t>
            </a:r>
            <a:r>
              <a:rPr lang="en-US" sz="1200" kern="1200" dirty="0">
                <a:solidFill>
                  <a:schemeClr val="tx1"/>
                </a:solidFill>
                <a:effectLst/>
                <a:latin typeface="+mn-lt"/>
                <a:ea typeface="+mn-ea"/>
                <a:cs typeface="+mn-cs"/>
              </a:rPr>
              <a:t> &amp; Hughes, 2019). Educational technology encompasses processes and resources. These processes and resources have evolved through time with five different historical perspectives shaping the integration of technology in education. </a:t>
            </a:r>
          </a:p>
          <a:p>
            <a:r>
              <a:rPr lang="en-US" sz="1200" kern="1200" dirty="0">
                <a:solidFill>
                  <a:schemeClr val="tx1"/>
                </a:solidFill>
                <a:effectLst/>
                <a:latin typeface="+mn-lt"/>
                <a:ea typeface="+mn-ea"/>
                <a:cs typeface="+mn-cs"/>
              </a:rPr>
              <a:t>Educational technology as a delivery media originated in the 1930s with the </a:t>
            </a:r>
            <a:r>
              <a:rPr lang="en-US" sz="1200" kern="1200" dirty="0" err="1">
                <a:solidFill>
                  <a:schemeClr val="tx1"/>
                </a:solidFill>
                <a:effectLst/>
                <a:latin typeface="+mn-lt"/>
                <a:ea typeface="+mn-ea"/>
                <a:cs typeface="+mn-cs"/>
              </a:rPr>
              <a:t>AudioVisual</a:t>
            </a:r>
            <a:r>
              <a:rPr lang="en-US" sz="1200" kern="1200" dirty="0">
                <a:solidFill>
                  <a:schemeClr val="tx1"/>
                </a:solidFill>
                <a:effectLst/>
                <a:latin typeface="+mn-lt"/>
                <a:ea typeface="+mn-ea"/>
                <a:cs typeface="+mn-cs"/>
              </a:rPr>
              <a:t> (AV) proponents finding slides and films as practical tools for delivering information (</a:t>
            </a:r>
            <a:r>
              <a:rPr lang="en-US" sz="1200" kern="1200" dirty="0" err="1">
                <a:solidFill>
                  <a:schemeClr val="tx1"/>
                </a:solidFill>
                <a:effectLst/>
                <a:latin typeface="+mn-lt"/>
                <a:ea typeface="+mn-ea"/>
                <a:cs typeface="+mn-cs"/>
              </a:rPr>
              <a:t>Roblyer</a:t>
            </a:r>
            <a:r>
              <a:rPr lang="en-US" sz="1200" kern="1200" dirty="0">
                <a:solidFill>
                  <a:schemeClr val="tx1"/>
                </a:solidFill>
                <a:effectLst/>
                <a:latin typeface="+mn-lt"/>
                <a:ea typeface="+mn-ea"/>
                <a:cs typeface="+mn-cs"/>
              </a:rPr>
              <a:t> &amp; Hughes, 2019).</a:t>
            </a:r>
          </a:p>
          <a:p>
            <a:r>
              <a:rPr lang="en-US" sz="1200" kern="1200" dirty="0">
                <a:solidFill>
                  <a:schemeClr val="tx1"/>
                </a:solidFill>
                <a:effectLst/>
                <a:latin typeface="+mn-lt"/>
                <a:ea typeface="+mn-ea"/>
                <a:cs typeface="+mn-cs"/>
              </a:rPr>
              <a:t>Educational technology, as a tool for instruction and instructional design, emerged post World War II.  Military and industrial trainers found it useful and efficient for improving human productivity and competence. </a:t>
            </a:r>
          </a:p>
        </p:txBody>
      </p:sp>
      <p:sp>
        <p:nvSpPr>
          <p:cNvPr id="4" name="Slide Number Placeholder 3"/>
          <p:cNvSpPr>
            <a:spLocks noGrp="1"/>
          </p:cNvSpPr>
          <p:nvPr>
            <p:ph type="sldNum" sz="quarter" idx="10"/>
          </p:nvPr>
        </p:nvSpPr>
        <p:spPr/>
        <p:txBody>
          <a:bodyPr/>
          <a:lstStyle/>
          <a:p>
            <a:fld id="{2D35422E-8495-4E0E-9106-E02B5994A3BC}" type="slidenum">
              <a:rPr lang="en-GB" smtClean="0"/>
              <a:t>2</a:t>
            </a:fld>
            <a:endParaRPr lang="en-GB"/>
          </a:p>
        </p:txBody>
      </p:sp>
    </p:spTree>
    <p:extLst>
      <p:ext uri="{BB962C8B-B14F-4D97-AF65-F5344CB8AC3E}">
        <p14:creationId xmlns:p14="http://schemas.microsoft.com/office/powerpoint/2010/main" val="21878267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Integrating educational technology requires a combination of hardware, software, and high-speed Internet connectivity. These resources have to be readily accessible to students. Additionally, effective use to improve student literacy and fluency requires consistency in instructional time. </a:t>
            </a:r>
          </a:p>
          <a:p>
            <a:r>
              <a:rPr lang="en-US" sz="1200" kern="1200" dirty="0">
                <a:solidFill>
                  <a:schemeClr val="tx1"/>
                </a:solidFill>
                <a:effectLst/>
                <a:latin typeface="+mn-lt"/>
                <a:ea typeface="+mn-ea"/>
                <a:cs typeface="+mn-cs"/>
              </a:rPr>
              <a:t>To overcome challenges of access, the school districts are opting for Bring Your Own Device (BYOD) and focusing on building the necessary infrastructure(</a:t>
            </a:r>
            <a:r>
              <a:rPr lang="en-US" sz="1200" kern="1200" dirty="0" err="1">
                <a:solidFill>
                  <a:schemeClr val="tx1"/>
                </a:solidFill>
                <a:effectLst/>
                <a:latin typeface="+mn-lt"/>
                <a:ea typeface="+mn-ea"/>
                <a:cs typeface="+mn-cs"/>
              </a:rPr>
              <a:t>Roblyer</a:t>
            </a:r>
            <a:r>
              <a:rPr lang="en-US" sz="1200" kern="1200" dirty="0">
                <a:solidFill>
                  <a:schemeClr val="tx1"/>
                </a:solidFill>
                <a:effectLst/>
                <a:latin typeface="+mn-lt"/>
                <a:ea typeface="+mn-ea"/>
                <a:cs typeface="+mn-cs"/>
              </a:rPr>
              <a:t> &amp; Hughes, 2019).</a:t>
            </a:r>
          </a:p>
          <a:p>
            <a:r>
              <a:rPr lang="en-US" sz="1200" kern="1200" dirty="0">
                <a:solidFill>
                  <a:schemeClr val="tx1"/>
                </a:solidFill>
                <a:effectLst/>
                <a:latin typeface="+mn-lt"/>
                <a:ea typeface="+mn-ea"/>
                <a:cs typeface="+mn-cs"/>
              </a:rPr>
              <a:t>Inadequate professional training and development is a Problem of Practice. Historical perspectives show that educational technology changes quickly and dramatically. Teachers have to constantly adopt, and absence of continuous professional development limits effective integration. </a:t>
            </a:r>
          </a:p>
          <a:p>
            <a:r>
              <a:rPr lang="en-US" sz="1200" kern="1200" dirty="0">
                <a:solidFill>
                  <a:schemeClr val="tx1"/>
                </a:solidFill>
                <a:effectLst/>
                <a:latin typeface="+mn-lt"/>
                <a:ea typeface="+mn-ea"/>
                <a:cs typeface="+mn-cs"/>
              </a:rPr>
              <a:t>The School District lacks optimal access to technological support. Educational technology is ever-changing and this requires continuous update particularly for software and this hinders integration.</a:t>
            </a:r>
          </a:p>
        </p:txBody>
      </p:sp>
      <p:sp>
        <p:nvSpPr>
          <p:cNvPr id="4" name="Slide Number Placeholder 3"/>
          <p:cNvSpPr>
            <a:spLocks noGrp="1"/>
          </p:cNvSpPr>
          <p:nvPr>
            <p:ph type="sldNum" sz="quarter" idx="10"/>
          </p:nvPr>
        </p:nvSpPr>
        <p:spPr/>
        <p:txBody>
          <a:bodyPr/>
          <a:lstStyle/>
          <a:p>
            <a:fld id="{2D35422E-8495-4E0E-9106-E02B5994A3BC}" type="slidenum">
              <a:rPr lang="en-GB" smtClean="0"/>
              <a:t>11</a:t>
            </a:fld>
            <a:endParaRPr lang="en-GB"/>
          </a:p>
        </p:txBody>
      </p:sp>
    </p:spTree>
    <p:extLst>
      <p:ext uri="{BB962C8B-B14F-4D97-AF65-F5344CB8AC3E}">
        <p14:creationId xmlns:p14="http://schemas.microsoft.com/office/powerpoint/2010/main" val="22520593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a:latin typeface="Times New Roman" panose="02020603050405020304" pitchFamily="18" charset="0"/>
                <a:cs typeface="Times New Roman" panose="02020603050405020304" pitchFamily="18" charset="0"/>
              </a:rPr>
              <a:t>As mentioned earlier, our School District is at the threshold of personalized, adaptive learning era and teacher perception on educational technology and pedagogy, will greatly impact on the implementation process. In their new roles, teacher act as guides to students and use available resources to facilitate students navigate the learning environment. </a:t>
            </a:r>
          </a:p>
          <a:p>
            <a:r>
              <a:rPr lang="en-US" noProof="0" dirty="0">
                <a:latin typeface="Times New Roman" panose="02020603050405020304" pitchFamily="18" charset="0"/>
                <a:cs typeface="Times New Roman" panose="02020603050405020304" pitchFamily="18" charset="0"/>
              </a:rPr>
              <a:t>Teachers have to remain confident and knowledgeable in an environment where their students may appear to be highly conversant. Personalized, adaptive learning generates large amounts of data and teachers must harness this information to customize instructions.</a:t>
            </a:r>
          </a:p>
          <a:p>
            <a:r>
              <a:rPr lang="en-US" noProof="0" dirty="0">
                <a:latin typeface="Times New Roman" panose="02020603050405020304" pitchFamily="18" charset="0"/>
                <a:cs typeface="Times New Roman" panose="02020603050405020304" pitchFamily="18" charset="0"/>
              </a:rPr>
              <a:t>The shift towards greater online engagement faces resistant from teachers who have traditionally trained for physical engagement in lesson delivery. Adopting technology in classroom also requires aligning lesson plans and curricula. </a:t>
            </a:r>
          </a:p>
          <a:p>
            <a:r>
              <a:rPr lang="en-US" noProof="0" dirty="0">
                <a:latin typeface="Times New Roman" panose="02020603050405020304" pitchFamily="18" charset="0"/>
                <a:cs typeface="Times New Roman" panose="02020603050405020304" pitchFamily="18" charset="0"/>
              </a:rPr>
              <a:t>Effective integration of educational technology is dependent on acquiring Pedagogical Content Knowledge (PCK). Educational technology provides educators with multiple combinations of technology and pedagogy possibilities for improving learning, leaving educators overwhelmed on where to start. Research on these possibilities is still ongoing.</a:t>
            </a:r>
          </a:p>
          <a:p>
            <a:r>
              <a:rPr lang="en-US" noProof="0" dirty="0">
                <a:latin typeface="Times New Roman" panose="02020603050405020304" pitchFamily="18" charset="0"/>
                <a:cs typeface="Times New Roman" panose="02020603050405020304" pitchFamily="18" charset="0"/>
              </a:rPr>
              <a:t>Teacher education program use of Technology, Pedagogy, and Content Knowledge (TPACK) is creating opportunities for teacher involvement in design, development, and integration</a:t>
            </a:r>
            <a:r>
              <a:rPr lang="en-US" baseline="0" noProof="0" dirty="0">
                <a:latin typeface="Times New Roman" panose="02020603050405020304" pitchFamily="18" charset="0"/>
                <a:cs typeface="Times New Roman" panose="02020603050405020304" pitchFamily="18" charset="0"/>
              </a:rPr>
              <a:t> of technology in classrooms (</a:t>
            </a:r>
            <a:r>
              <a:rPr lang="en-US" baseline="0" noProof="0" dirty="0" err="1">
                <a:latin typeface="Times New Roman" panose="02020603050405020304" pitchFamily="18" charset="0"/>
                <a:cs typeface="Times New Roman" panose="02020603050405020304" pitchFamily="18" charset="0"/>
              </a:rPr>
              <a:t>Roblyer</a:t>
            </a:r>
            <a:r>
              <a:rPr lang="en-US" baseline="0" noProof="0" dirty="0">
                <a:latin typeface="Times New Roman" panose="02020603050405020304" pitchFamily="18" charset="0"/>
                <a:cs typeface="Times New Roman" panose="02020603050405020304" pitchFamily="18" charset="0"/>
              </a:rPr>
              <a:t> &amp; Hughes, 2019).</a:t>
            </a:r>
            <a:r>
              <a:rPr lang="en-US" noProof="0" dirty="0">
                <a:latin typeface="Times New Roman" panose="02020603050405020304" pitchFamily="18" charset="0"/>
                <a:cs typeface="Times New Roman" panose="02020603050405020304" pitchFamily="18" charset="0"/>
              </a:rPr>
              <a:t> </a:t>
            </a:r>
          </a:p>
        </p:txBody>
      </p:sp>
      <p:sp>
        <p:nvSpPr>
          <p:cNvPr id="4" name="Slide Number Placeholder 3"/>
          <p:cNvSpPr>
            <a:spLocks noGrp="1"/>
          </p:cNvSpPr>
          <p:nvPr>
            <p:ph type="sldNum" sz="quarter" idx="10"/>
          </p:nvPr>
        </p:nvSpPr>
        <p:spPr/>
        <p:txBody>
          <a:bodyPr/>
          <a:lstStyle/>
          <a:p>
            <a:fld id="{2D35422E-8495-4E0E-9106-E02B5994A3BC}" type="slidenum">
              <a:rPr lang="en-GB" smtClean="0"/>
              <a:t>12</a:t>
            </a:fld>
            <a:endParaRPr lang="en-GB"/>
          </a:p>
        </p:txBody>
      </p:sp>
    </p:spTree>
    <p:extLst>
      <p:ext uri="{BB962C8B-B14F-4D97-AF65-F5344CB8AC3E}">
        <p14:creationId xmlns:p14="http://schemas.microsoft.com/office/powerpoint/2010/main" val="29019231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Personalized adaptive learning aims to fulfill the different needs and interests of students. The instructional approaches are based on varying learning goals and content. New technology has enabled access to numerous digital learning resources.</a:t>
            </a:r>
          </a:p>
          <a:p>
            <a:r>
              <a:rPr lang="en-US" sz="1200" kern="1200" dirty="0">
                <a:solidFill>
                  <a:schemeClr val="tx1"/>
                </a:solidFill>
                <a:effectLst/>
                <a:latin typeface="+mn-lt"/>
                <a:ea typeface="+mn-ea"/>
                <a:cs typeface="+mn-cs"/>
              </a:rPr>
              <a:t>Adaptive learning resources are software and online environments that restructure according to student needs through complex analysis of activities and behavior with content (</a:t>
            </a:r>
            <a:r>
              <a:rPr lang="en-US" sz="1200" kern="1200" dirty="0" err="1">
                <a:solidFill>
                  <a:schemeClr val="tx1"/>
                </a:solidFill>
                <a:effectLst/>
                <a:latin typeface="+mn-lt"/>
                <a:ea typeface="+mn-ea"/>
                <a:cs typeface="+mn-cs"/>
              </a:rPr>
              <a:t>Roblyer</a:t>
            </a:r>
            <a:r>
              <a:rPr lang="en-US" sz="1200" kern="1200" dirty="0">
                <a:solidFill>
                  <a:schemeClr val="tx1"/>
                </a:solidFill>
                <a:effectLst/>
                <a:latin typeface="+mn-lt"/>
                <a:ea typeface="+mn-ea"/>
                <a:cs typeface="+mn-cs"/>
              </a:rPr>
              <a:t> &amp; Hughes, 2019). Educators, students, and even parents can access a dashboard, to assess progress and provide interventions if need be.</a:t>
            </a:r>
          </a:p>
          <a:p>
            <a:r>
              <a:rPr lang="en-US" sz="1200" kern="1200" dirty="0">
                <a:solidFill>
                  <a:schemeClr val="tx1"/>
                </a:solidFill>
                <a:effectLst/>
                <a:latin typeface="+mn-lt"/>
                <a:ea typeface="+mn-ea"/>
                <a:cs typeface="+mn-cs"/>
              </a:rPr>
              <a:t>Personalized learning can occur in the absence of technology. The trend is towards leveraging technologies affordances for instruction, assessment, collection and analysis of student data. </a:t>
            </a:r>
          </a:p>
          <a:p>
            <a:r>
              <a:rPr lang="en-US" sz="1200" kern="1200" dirty="0">
                <a:solidFill>
                  <a:schemeClr val="tx1"/>
                </a:solidFill>
                <a:effectLst/>
                <a:latin typeface="+mn-lt"/>
                <a:ea typeface="+mn-ea"/>
                <a:cs typeface="+mn-cs"/>
              </a:rPr>
              <a:t>Technology-based evaluation is changing the way teachers and students understand educational achievement. Currently, technology learning tools have a universally designed assessment feature, aligning content standards, and allows problem-based questions that effectively measure complex cognition. Feedback from these innovations occurs in real-time or on ad hoc basis and helps teacher management of progress and interventions, including student self-evaluations. </a:t>
            </a:r>
          </a:p>
          <a:p>
            <a:endParaRPr lang="en-US" noProof="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2D35422E-8495-4E0E-9106-E02B5994A3BC}" type="slidenum">
              <a:rPr lang="en-GB" smtClean="0"/>
              <a:t>13</a:t>
            </a:fld>
            <a:endParaRPr lang="en-GB"/>
          </a:p>
        </p:txBody>
      </p:sp>
    </p:spTree>
    <p:extLst>
      <p:ext uri="{BB962C8B-B14F-4D97-AF65-F5344CB8AC3E}">
        <p14:creationId xmlns:p14="http://schemas.microsoft.com/office/powerpoint/2010/main" val="21680731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D35422E-8495-4E0E-9106-E02B5994A3BC}" type="slidenum">
              <a:rPr lang="en-GB" smtClean="0"/>
              <a:t>14</a:t>
            </a:fld>
            <a:endParaRPr lang="en-GB"/>
          </a:p>
        </p:txBody>
      </p:sp>
    </p:spTree>
    <p:extLst>
      <p:ext uri="{BB962C8B-B14F-4D97-AF65-F5344CB8AC3E}">
        <p14:creationId xmlns:p14="http://schemas.microsoft.com/office/powerpoint/2010/main" val="38198355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Educational technology as a vocational trainer has its origin in the 1980s. This perspective revolutionized K-12 vocational training through the introduction of technological software and hardware in lesson delivery.</a:t>
            </a:r>
          </a:p>
          <a:p>
            <a:r>
              <a:rPr lang="en-US" sz="1200" kern="1200" dirty="0">
                <a:solidFill>
                  <a:schemeClr val="tx1"/>
                </a:solidFill>
                <a:effectLst/>
                <a:latin typeface="+mn-lt"/>
                <a:ea typeface="+mn-ea"/>
                <a:cs typeface="+mn-cs"/>
              </a:rPr>
              <a:t>Educational technology for computing systems and instructions was developed in the 1950s and 1960s for industry and business. Educational computing was introduced in classrooms in the 1960s through to 1990 and used mainly for administrative support and instructions (</a:t>
            </a:r>
            <a:r>
              <a:rPr lang="en-US" sz="1200" kern="1200" dirty="0" err="1">
                <a:solidFill>
                  <a:schemeClr val="tx1"/>
                </a:solidFill>
                <a:effectLst/>
                <a:latin typeface="+mn-lt"/>
                <a:ea typeface="+mn-ea"/>
                <a:cs typeface="+mn-cs"/>
              </a:rPr>
              <a:t>Roblyer</a:t>
            </a:r>
            <a:r>
              <a:rPr lang="en-US" sz="1200" kern="1200" dirty="0">
                <a:solidFill>
                  <a:schemeClr val="tx1"/>
                </a:solidFill>
                <a:effectLst/>
                <a:latin typeface="+mn-lt"/>
                <a:ea typeface="+mn-ea"/>
                <a:cs typeface="+mn-cs"/>
              </a:rPr>
              <a:t> &amp; Hughes, 2019).</a:t>
            </a:r>
          </a:p>
          <a:p>
            <a:r>
              <a:rPr lang="en-US" sz="1200" kern="1200" dirty="0">
                <a:solidFill>
                  <a:schemeClr val="tx1"/>
                </a:solidFill>
                <a:effectLst/>
                <a:latin typeface="+mn-lt"/>
                <a:ea typeface="+mn-ea"/>
                <a:cs typeface="+mn-cs"/>
              </a:rPr>
              <a:t>Educational technology as learning science developed in early 1990s and this was a result of sustained research during 1970s and 1980s on how humans retain knowledge. This new understanding led to the development of technology-based learning spaces and approaches that are customized to facilitate learning and teaching. </a:t>
            </a:r>
          </a:p>
        </p:txBody>
      </p:sp>
      <p:sp>
        <p:nvSpPr>
          <p:cNvPr id="4" name="Slide Number Placeholder 3"/>
          <p:cNvSpPr>
            <a:spLocks noGrp="1"/>
          </p:cNvSpPr>
          <p:nvPr>
            <p:ph type="sldNum" sz="quarter" idx="10"/>
          </p:nvPr>
        </p:nvSpPr>
        <p:spPr/>
        <p:txBody>
          <a:bodyPr/>
          <a:lstStyle/>
          <a:p>
            <a:fld id="{2D35422E-8495-4E0E-9106-E02B5994A3BC}" type="slidenum">
              <a:rPr lang="en-GB" smtClean="0"/>
              <a:t>3</a:t>
            </a:fld>
            <a:endParaRPr lang="en-GB"/>
          </a:p>
        </p:txBody>
      </p:sp>
    </p:spTree>
    <p:extLst>
      <p:ext uri="{BB962C8B-B14F-4D97-AF65-F5344CB8AC3E}">
        <p14:creationId xmlns:p14="http://schemas.microsoft.com/office/powerpoint/2010/main" val="4223432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For educational technology to bridge the gap between instructions and learning, it has to facilitate cognitive and constructivist learning theories (</a:t>
            </a:r>
            <a:r>
              <a:rPr lang="en-US" sz="1200" kern="1200" dirty="0" err="1">
                <a:solidFill>
                  <a:schemeClr val="tx1"/>
                </a:solidFill>
                <a:effectLst/>
                <a:latin typeface="+mn-lt"/>
                <a:ea typeface="+mn-ea"/>
                <a:cs typeface="+mn-cs"/>
              </a:rPr>
              <a:t>Ipek</a:t>
            </a:r>
            <a:r>
              <a:rPr lang="en-US" sz="1200" kern="1200" dirty="0">
                <a:solidFill>
                  <a:schemeClr val="tx1"/>
                </a:solidFill>
                <a:effectLst/>
                <a:latin typeface="+mn-lt"/>
                <a:ea typeface="+mn-ea"/>
                <a:cs typeface="+mn-cs"/>
              </a:rPr>
              <a:t> &amp; </a:t>
            </a:r>
            <a:r>
              <a:rPr lang="en-US" sz="1200" kern="1200" dirty="0" err="1">
                <a:solidFill>
                  <a:schemeClr val="tx1"/>
                </a:solidFill>
                <a:effectLst/>
                <a:latin typeface="+mn-lt"/>
                <a:ea typeface="+mn-ea"/>
                <a:cs typeface="+mn-cs"/>
              </a:rPr>
              <a:t>Ziatdinov</a:t>
            </a:r>
            <a:r>
              <a:rPr lang="en-US" sz="1200" kern="1200" dirty="0">
                <a:solidFill>
                  <a:schemeClr val="tx1"/>
                </a:solidFill>
                <a:effectLst/>
                <a:latin typeface="+mn-lt"/>
                <a:ea typeface="+mn-ea"/>
                <a:cs typeface="+mn-cs"/>
              </a:rPr>
              <a:t>, 2017). The primary role of technology in learning is facilitative rather than controlling and directing learning activities. Facilitation includes the design of learning spaces, the resources and the available technology tools.</a:t>
            </a:r>
          </a:p>
          <a:p>
            <a:r>
              <a:rPr lang="en-US" sz="1200" kern="1200" dirty="0">
                <a:solidFill>
                  <a:schemeClr val="tx1"/>
                </a:solidFill>
                <a:effectLst/>
                <a:latin typeface="+mn-lt"/>
                <a:ea typeface="+mn-ea"/>
                <a:cs typeface="+mn-cs"/>
              </a:rPr>
              <a:t>Educational publishers are switching to digital content as students have started embracing e-books. The modern and future student is technologically inclined.</a:t>
            </a:r>
          </a:p>
          <a:p>
            <a:r>
              <a:rPr lang="en-US" sz="1200" kern="1200" dirty="0">
                <a:solidFill>
                  <a:schemeClr val="tx1"/>
                </a:solidFill>
                <a:effectLst/>
                <a:latin typeface="+mn-lt"/>
                <a:ea typeface="+mn-ea"/>
                <a:cs typeface="+mn-cs"/>
              </a:rPr>
              <a:t>There is a proliferation of open-source software that can be shared, adapted, and customized to meet the individual needs at no fee. K-12 teachers and students can access and exploit these resources at their own convenience.  </a:t>
            </a:r>
          </a:p>
          <a:p>
            <a:r>
              <a:rPr lang="en-US" sz="1200" kern="1200" dirty="0">
                <a:solidFill>
                  <a:schemeClr val="tx1"/>
                </a:solidFill>
                <a:effectLst/>
                <a:latin typeface="+mn-lt"/>
                <a:ea typeface="+mn-ea"/>
                <a:cs typeface="+mn-cs"/>
              </a:rPr>
              <a:t>The emerging mobile technology that allows Internet access on portable devices is positively impacting K-12 education. Students are using smart tablets to access unlimited information, send e-texts, and communicate with peers and instructors. Mobile computing has given rise to a thriving industry for developing educational applications for use in these smart devices. </a:t>
            </a:r>
          </a:p>
        </p:txBody>
      </p:sp>
      <p:sp>
        <p:nvSpPr>
          <p:cNvPr id="4" name="Slide Number Placeholder 3"/>
          <p:cNvSpPr>
            <a:spLocks noGrp="1"/>
          </p:cNvSpPr>
          <p:nvPr>
            <p:ph type="sldNum" sz="quarter" idx="10"/>
          </p:nvPr>
        </p:nvSpPr>
        <p:spPr/>
        <p:txBody>
          <a:bodyPr/>
          <a:lstStyle/>
          <a:p>
            <a:fld id="{2D35422E-8495-4E0E-9106-E02B5994A3BC}" type="slidenum">
              <a:rPr lang="en-GB" smtClean="0"/>
              <a:t>4</a:t>
            </a:fld>
            <a:endParaRPr lang="en-GB"/>
          </a:p>
        </p:txBody>
      </p:sp>
    </p:spTree>
    <p:extLst>
      <p:ext uri="{BB962C8B-B14F-4D97-AF65-F5344CB8AC3E}">
        <p14:creationId xmlns:p14="http://schemas.microsoft.com/office/powerpoint/2010/main" val="30217639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To inspire K-12 students learning Science, Technology, Engineering, and Mathematics (STEM), schools are today adopting robotics. There is also a proliferation of affordable hardware easing access, and schools are using these gadgets for after-school extra-curricular activities and as a motivation to embrace STEM (Office of Educational Technology, 2017). </a:t>
            </a:r>
          </a:p>
          <a:p>
            <a:r>
              <a:rPr lang="en-US" sz="1200" kern="1200" dirty="0">
                <a:solidFill>
                  <a:schemeClr val="tx1"/>
                </a:solidFill>
                <a:effectLst/>
                <a:latin typeface="+mn-lt"/>
                <a:ea typeface="+mn-ea"/>
                <a:cs typeface="+mn-cs"/>
              </a:rPr>
              <a:t>Various institutions, federal, state and not-for-profit, are also involved in encouraging students from K-5 to K-12 grades to engage in cybernetics, through providing incentives and organizing competitions (Office of Educational Technology, 2017).</a:t>
            </a:r>
          </a:p>
          <a:p>
            <a:r>
              <a:rPr lang="en-US" sz="1200" kern="1200" dirty="0">
                <a:solidFill>
                  <a:schemeClr val="tx1"/>
                </a:solidFill>
                <a:effectLst/>
                <a:latin typeface="+mn-lt"/>
                <a:ea typeface="+mn-ea"/>
                <a:cs typeface="+mn-cs"/>
              </a:rPr>
              <a:t>Use of technology in learning and assessment has increased amount of data collected. Moreover, educators are mining collected data to understand trends and improve instruction delivery.</a:t>
            </a:r>
          </a:p>
          <a:p>
            <a:r>
              <a:rPr lang="en-US" sz="1200" kern="1200" dirty="0">
                <a:solidFill>
                  <a:schemeClr val="tx1"/>
                </a:solidFill>
                <a:effectLst/>
                <a:latin typeface="+mn-lt"/>
                <a:ea typeface="+mn-ea"/>
                <a:cs typeface="+mn-cs"/>
              </a:rPr>
              <a:t>The entertainment (gaming) and military industries have given rise to augmented and virtual technologies, and these are being adapted for educational purposes. Smart phones and other affordable wearable devices are mediums for these revolutionary technologies. </a:t>
            </a:r>
          </a:p>
          <a:p>
            <a:r>
              <a:rPr lang="en-US" sz="1200" kern="1200" dirty="0">
                <a:solidFill>
                  <a:schemeClr val="tx1"/>
                </a:solidFill>
                <a:effectLst/>
                <a:latin typeface="+mn-lt"/>
                <a:ea typeface="+mn-ea"/>
                <a:cs typeface="+mn-cs"/>
              </a:rPr>
              <a:t>Gesture-based and Head Mounted Devices are being used to assist students with physical limitations.</a:t>
            </a:r>
          </a:p>
        </p:txBody>
      </p:sp>
      <p:sp>
        <p:nvSpPr>
          <p:cNvPr id="4" name="Slide Number Placeholder 3"/>
          <p:cNvSpPr>
            <a:spLocks noGrp="1"/>
          </p:cNvSpPr>
          <p:nvPr>
            <p:ph type="sldNum" sz="quarter" idx="10"/>
          </p:nvPr>
        </p:nvSpPr>
        <p:spPr/>
        <p:txBody>
          <a:bodyPr/>
          <a:lstStyle/>
          <a:p>
            <a:fld id="{2D35422E-8495-4E0E-9106-E02B5994A3BC}" type="slidenum">
              <a:rPr lang="en-GB" smtClean="0"/>
              <a:t>5</a:t>
            </a:fld>
            <a:endParaRPr lang="en-GB"/>
          </a:p>
        </p:txBody>
      </p:sp>
    </p:spTree>
    <p:extLst>
      <p:ext uri="{BB962C8B-B14F-4D97-AF65-F5344CB8AC3E}">
        <p14:creationId xmlns:p14="http://schemas.microsoft.com/office/powerpoint/2010/main" val="29201308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Integrating educational technology involves establishing Problems of Practice (POPs) – learner or curriculum needs; identifying technological resources that will facilitate problem solution; adopting the resources in the learning environment; and evaluating the impact of adopted technology in resolving the problem (</a:t>
            </a:r>
            <a:r>
              <a:rPr lang="en-GB" sz="1200" kern="1200" dirty="0" err="1">
                <a:solidFill>
                  <a:schemeClr val="tx1"/>
                </a:solidFill>
                <a:effectLst/>
                <a:latin typeface="+mn-lt"/>
                <a:ea typeface="+mn-ea"/>
                <a:cs typeface="+mn-cs"/>
              </a:rPr>
              <a:t>Roblyer</a:t>
            </a:r>
            <a:r>
              <a:rPr lang="en-GB" sz="1200" kern="1200" dirty="0">
                <a:solidFill>
                  <a:schemeClr val="tx1"/>
                </a:solidFill>
                <a:effectLst/>
                <a:latin typeface="+mn-lt"/>
                <a:ea typeface="+mn-ea"/>
                <a:cs typeface="+mn-cs"/>
              </a:rPr>
              <a:t> &amp; Hughes, 2019).</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Educators need to provide the necessary leadership through a technology vision that is learner-focused. There need to be opportunities for online learning supported by technology-based pedagogy.</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Political goodwill must be in a place that supports and implements visionary technology policies. Other support measures include; instructor and learner accountability requirements that encourage technology adoption and use, and regular and equitable funding to ensure adequate resources in schools. </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Technical conditions that influence integration include infrastructure – Internet access, software and hardware, tech support – skilled human capital and resources for lesson and space design and device maintenance (Skiba, 2016).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D35422E-8495-4E0E-9106-E02B5994A3BC}" type="slidenum">
              <a:rPr lang="en-GB" smtClean="0"/>
              <a:t>6</a:t>
            </a:fld>
            <a:endParaRPr lang="en-GB"/>
          </a:p>
        </p:txBody>
      </p:sp>
    </p:spTree>
    <p:extLst>
      <p:ext uri="{BB962C8B-B14F-4D97-AF65-F5344CB8AC3E}">
        <p14:creationId xmlns:p14="http://schemas.microsoft.com/office/powerpoint/2010/main" val="8966877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Social conditions include privacy issues – data generated by tech devices is vulnerable to hackers and personal information remains at risk; over-exposure to tech devices can adversely affect user’s health; multi-tasking due to adoption can negatively impact on learning and knowledge retention (</a:t>
            </a:r>
            <a:r>
              <a:rPr lang="en-US" sz="1200" kern="1200" dirty="0" err="1">
                <a:solidFill>
                  <a:schemeClr val="tx1"/>
                </a:solidFill>
                <a:effectLst/>
                <a:latin typeface="+mn-lt"/>
                <a:ea typeface="+mn-ea"/>
                <a:cs typeface="+mn-cs"/>
              </a:rPr>
              <a:t>Ipek</a:t>
            </a:r>
            <a:r>
              <a:rPr lang="en-US" sz="1200" kern="1200" dirty="0">
                <a:solidFill>
                  <a:schemeClr val="tx1"/>
                </a:solidFill>
                <a:effectLst/>
                <a:latin typeface="+mn-lt"/>
                <a:ea typeface="+mn-ea"/>
                <a:cs typeface="+mn-cs"/>
              </a:rPr>
              <a:t> &amp; </a:t>
            </a:r>
            <a:r>
              <a:rPr lang="en-US" sz="1200" kern="1200" dirty="0" err="1">
                <a:solidFill>
                  <a:schemeClr val="tx1"/>
                </a:solidFill>
                <a:effectLst/>
                <a:latin typeface="+mn-lt"/>
                <a:ea typeface="+mn-ea"/>
                <a:cs typeface="+mn-cs"/>
              </a:rPr>
              <a:t>Ziatdinov</a:t>
            </a:r>
            <a:r>
              <a:rPr lang="en-US" sz="1200" kern="1200" dirty="0">
                <a:solidFill>
                  <a:schemeClr val="tx1"/>
                </a:solidFill>
                <a:effectLst/>
                <a:latin typeface="+mn-lt"/>
                <a:ea typeface="+mn-ea"/>
                <a:cs typeface="+mn-cs"/>
              </a:rPr>
              <a:t>, 2017). </a:t>
            </a:r>
          </a:p>
          <a:p>
            <a:r>
              <a:rPr lang="en-US" sz="1200" kern="1200" dirty="0">
                <a:solidFill>
                  <a:schemeClr val="tx1"/>
                </a:solidFill>
                <a:effectLst/>
                <a:latin typeface="+mn-lt"/>
                <a:ea typeface="+mn-ea"/>
                <a:cs typeface="+mn-cs"/>
              </a:rPr>
              <a:t>Online anonymity is responsible for cyberbullying and anti-social behavior that can affect young users. Community engagement is essential to identify needs and resolve issues.</a:t>
            </a:r>
          </a:p>
          <a:p>
            <a:r>
              <a:rPr lang="en-US" sz="1200" kern="1200" dirty="0">
                <a:solidFill>
                  <a:schemeClr val="tx1"/>
                </a:solidFill>
                <a:effectLst/>
                <a:latin typeface="+mn-lt"/>
                <a:ea typeface="+mn-ea"/>
                <a:cs typeface="+mn-cs"/>
              </a:rPr>
              <a:t>Digital equity highly influences integration as disadvantaged communities lack capacity and resources. Racial and gender inequality is also cited as a condition that limits integration as technology adoption is often used for remedial rather than empowerment.</a:t>
            </a:r>
          </a:p>
          <a:p>
            <a:r>
              <a:rPr lang="en-US" sz="1200" kern="1200" dirty="0">
                <a:solidFill>
                  <a:schemeClr val="tx1"/>
                </a:solidFill>
                <a:effectLst/>
                <a:latin typeface="+mn-lt"/>
                <a:ea typeface="+mn-ea"/>
                <a:cs typeface="+mn-cs"/>
              </a:rPr>
              <a:t>Learners with special needs are left out as hardware is expensive or unavailable.</a:t>
            </a:r>
          </a:p>
          <a:p>
            <a:r>
              <a:rPr lang="en-US" sz="1200" kern="1200" dirty="0">
                <a:solidFill>
                  <a:schemeClr val="tx1"/>
                </a:solidFill>
                <a:effectLst/>
                <a:latin typeface="+mn-lt"/>
                <a:ea typeface="+mn-ea"/>
                <a:cs typeface="+mn-cs"/>
              </a:rPr>
              <a:t>Legal and ethical issues include compromised academic integrity – plagiarism, copyright infringement, online user safety, software piracy and other illegal activities that negatively impact on users. </a:t>
            </a:r>
          </a:p>
        </p:txBody>
      </p:sp>
      <p:sp>
        <p:nvSpPr>
          <p:cNvPr id="4" name="Slide Number Placeholder 3"/>
          <p:cNvSpPr>
            <a:spLocks noGrp="1"/>
          </p:cNvSpPr>
          <p:nvPr>
            <p:ph type="sldNum" sz="quarter" idx="10"/>
          </p:nvPr>
        </p:nvSpPr>
        <p:spPr/>
        <p:txBody>
          <a:bodyPr/>
          <a:lstStyle/>
          <a:p>
            <a:fld id="{2D35422E-8495-4E0E-9106-E02B5994A3BC}" type="slidenum">
              <a:rPr lang="en-GB" smtClean="0"/>
              <a:t>7</a:t>
            </a:fld>
            <a:endParaRPr lang="en-GB"/>
          </a:p>
        </p:txBody>
      </p:sp>
    </p:spTree>
    <p:extLst>
      <p:ext uri="{BB962C8B-B14F-4D97-AF65-F5344CB8AC3E}">
        <p14:creationId xmlns:p14="http://schemas.microsoft.com/office/powerpoint/2010/main" val="16542931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Our School District stands at the threshold of Era 5 – Personalized, Adaptive Learning Era ( </a:t>
            </a:r>
            <a:r>
              <a:rPr lang="en-US" sz="1200" kern="1200" dirty="0" err="1">
                <a:solidFill>
                  <a:schemeClr val="tx1"/>
                </a:solidFill>
                <a:effectLst/>
                <a:latin typeface="+mn-lt"/>
                <a:ea typeface="+mn-ea"/>
                <a:cs typeface="+mn-cs"/>
              </a:rPr>
              <a:t>Roblyer</a:t>
            </a:r>
            <a:r>
              <a:rPr lang="en-US" sz="1200" kern="1200" dirty="0">
                <a:solidFill>
                  <a:schemeClr val="tx1"/>
                </a:solidFill>
                <a:effectLst/>
                <a:latin typeface="+mn-lt"/>
                <a:ea typeface="+mn-ea"/>
                <a:cs typeface="+mn-cs"/>
              </a:rPr>
              <a:t> &amp; Hughes, 2019). </a:t>
            </a:r>
          </a:p>
          <a:p>
            <a:r>
              <a:rPr lang="en-US" sz="1200" kern="1200" dirty="0">
                <a:solidFill>
                  <a:schemeClr val="tx1"/>
                </a:solidFill>
                <a:effectLst/>
                <a:latin typeface="+mn-lt"/>
                <a:ea typeface="+mn-ea"/>
                <a:cs typeface="+mn-cs"/>
              </a:rPr>
              <a:t>The district has embraced technology as learning science and is focused on successfully integrating technology in the classroom. </a:t>
            </a:r>
          </a:p>
          <a:p>
            <a:r>
              <a:rPr lang="en-US" sz="1200" kern="1200" dirty="0">
                <a:solidFill>
                  <a:schemeClr val="tx1"/>
                </a:solidFill>
                <a:effectLst/>
                <a:latin typeface="+mn-lt"/>
                <a:ea typeface="+mn-ea"/>
                <a:cs typeface="+mn-cs"/>
              </a:rPr>
              <a:t>Learning standards encompass all stakeholders – students, teachers, school leaders, support staff,  community partners, and the general public. Defined standards ensure students achieve academic success by acquiring new knowledge and skills. Standards are also responsible for promoting curriculum consistency in the district.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Our School District adopted the 2016 International Society for Technology in Education (ISTE) student standards: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Empowered Learner – students use of technology to improve learning outcomes, based on the learning sciences.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Digital Citizen – students acknowledge rights, opportunities, and limits within digital spaces.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Knowledge Constructor – students intensively examine multiple resources to develop new knowledge, produce innovative artifacts, and share with peers.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Innovative Designer – students use technology to creatively solve problems.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Computational Thinker.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Creative Communicator.</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Global Collaborator.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Equitable distribution of resources for every classroom, professional development for educators and administrators, and adequate funding to ensure hardware, software, and learning spaces remain conducive (</a:t>
            </a:r>
            <a:r>
              <a:rPr lang="en-US" sz="1200" kern="1200" dirty="0" err="1">
                <a:solidFill>
                  <a:schemeClr val="tx1"/>
                </a:solidFill>
                <a:effectLst/>
                <a:latin typeface="+mn-lt"/>
                <a:ea typeface="+mn-ea"/>
                <a:cs typeface="+mn-cs"/>
              </a:rPr>
              <a:t>Roblyer</a:t>
            </a:r>
            <a:r>
              <a:rPr lang="en-US" sz="1200" kern="1200" dirty="0">
                <a:solidFill>
                  <a:schemeClr val="tx1"/>
                </a:solidFill>
                <a:effectLst/>
                <a:latin typeface="+mn-lt"/>
                <a:ea typeface="+mn-ea"/>
                <a:cs typeface="+mn-cs"/>
              </a:rPr>
              <a:t> &amp; Hughes, 2019).</a:t>
            </a:r>
          </a:p>
        </p:txBody>
      </p:sp>
      <p:sp>
        <p:nvSpPr>
          <p:cNvPr id="4" name="Slide Number Placeholder 3"/>
          <p:cNvSpPr>
            <a:spLocks noGrp="1"/>
          </p:cNvSpPr>
          <p:nvPr>
            <p:ph type="sldNum" sz="quarter" idx="10"/>
          </p:nvPr>
        </p:nvSpPr>
        <p:spPr/>
        <p:txBody>
          <a:bodyPr/>
          <a:lstStyle/>
          <a:p>
            <a:fld id="{2D35422E-8495-4E0E-9106-E02B5994A3BC}" type="slidenum">
              <a:rPr lang="en-GB" smtClean="0"/>
              <a:t>8</a:t>
            </a:fld>
            <a:endParaRPr lang="en-GB"/>
          </a:p>
        </p:txBody>
      </p:sp>
    </p:spTree>
    <p:extLst>
      <p:ext uri="{BB962C8B-B14F-4D97-AF65-F5344CB8AC3E}">
        <p14:creationId xmlns:p14="http://schemas.microsoft.com/office/powerpoint/2010/main" val="34593454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Computing hardware and software have been refined through time, and we now have powerful systems driven by high-speed Internet. Today, the educational system has at its disposal, vast amount of resources for transforming knowledge delivery and retention. The future student will want to learn whenever, wherever, and however, it feels convenient. Future trends that are re-defining our education system include:</a:t>
            </a:r>
          </a:p>
          <a:p>
            <a:pPr lvl="0"/>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err="1">
                <a:solidFill>
                  <a:schemeClr val="tx1"/>
                </a:solidFill>
                <a:effectLst/>
                <a:latin typeface="+mn-lt"/>
                <a:ea typeface="+mn-ea"/>
                <a:cs typeface="+mn-cs"/>
              </a:rPr>
              <a:t>MakerSpaces</a:t>
            </a:r>
            <a:r>
              <a:rPr lang="en-US" sz="1200" kern="1200" dirty="0">
                <a:solidFill>
                  <a:schemeClr val="tx1"/>
                </a:solidFill>
                <a:effectLst/>
                <a:latin typeface="+mn-lt"/>
                <a:ea typeface="+mn-ea"/>
                <a:cs typeface="+mn-cs"/>
              </a:rPr>
              <a:t> – These are physical spaces with technological and mechanical tools, where students are allowed to discover, design, and develop tangible creations. Schools are establishing </a:t>
            </a:r>
            <a:r>
              <a:rPr lang="en-US" sz="1200" kern="1200" dirty="0" err="1">
                <a:solidFill>
                  <a:schemeClr val="tx1"/>
                </a:solidFill>
                <a:effectLst/>
                <a:latin typeface="+mn-lt"/>
                <a:ea typeface="+mn-ea"/>
                <a:cs typeface="+mn-cs"/>
              </a:rPr>
              <a:t>MakerSpaces</a:t>
            </a:r>
            <a:r>
              <a:rPr lang="en-US" sz="1200" kern="1200" dirty="0">
                <a:solidFill>
                  <a:schemeClr val="tx1"/>
                </a:solidFill>
                <a:effectLst/>
                <a:latin typeface="+mn-lt"/>
                <a:ea typeface="+mn-ea"/>
                <a:cs typeface="+mn-cs"/>
              </a:rPr>
              <a:t> within campus.</a:t>
            </a:r>
          </a:p>
          <a:p>
            <a:pPr lvl="0"/>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Computation Thinking – We are living in the digital age, and emphasis is on Science, Technology, Engineering, and Mathematics (STEM) and Cybernetics, subjects that require computation cognitive skills. Computation thinking is among the listed ISTE standards for students (</a:t>
            </a:r>
            <a:r>
              <a:rPr lang="en-US" sz="1200" kern="1200" dirty="0" err="1">
                <a:solidFill>
                  <a:schemeClr val="tx1"/>
                </a:solidFill>
                <a:effectLst/>
                <a:latin typeface="+mn-lt"/>
                <a:ea typeface="+mn-ea"/>
                <a:cs typeface="+mn-cs"/>
              </a:rPr>
              <a:t>Roblyer</a:t>
            </a:r>
            <a:r>
              <a:rPr lang="en-US" sz="1200" kern="1200" dirty="0">
                <a:solidFill>
                  <a:schemeClr val="tx1"/>
                </a:solidFill>
                <a:effectLst/>
                <a:latin typeface="+mn-lt"/>
                <a:ea typeface="+mn-ea"/>
                <a:cs typeface="+mn-cs"/>
              </a:rPr>
              <a:t> &amp; Hughes, 2019).</a:t>
            </a:r>
          </a:p>
          <a:p>
            <a:pPr lvl="0"/>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Online Learning – High-speed Internet has given rise to virtual schools, though distant learning for K-12 students still faces challenges of funding and quality control. The Open Content movement is facilitating education, with students paying no fees and studying anywhere in the world.</a:t>
            </a:r>
          </a:p>
          <a:p>
            <a:endParaRPr lang="en-US" noProof="0" dirty="0"/>
          </a:p>
        </p:txBody>
      </p:sp>
      <p:sp>
        <p:nvSpPr>
          <p:cNvPr id="4" name="Slide Number Placeholder 3"/>
          <p:cNvSpPr>
            <a:spLocks noGrp="1"/>
          </p:cNvSpPr>
          <p:nvPr>
            <p:ph type="sldNum" sz="quarter" idx="10"/>
          </p:nvPr>
        </p:nvSpPr>
        <p:spPr/>
        <p:txBody>
          <a:bodyPr/>
          <a:lstStyle/>
          <a:p>
            <a:fld id="{2D35422E-8495-4E0E-9106-E02B5994A3BC}" type="slidenum">
              <a:rPr lang="en-GB" smtClean="0"/>
              <a:t>9</a:t>
            </a:fld>
            <a:endParaRPr lang="en-GB"/>
          </a:p>
        </p:txBody>
      </p:sp>
    </p:spTree>
    <p:extLst>
      <p:ext uri="{BB962C8B-B14F-4D97-AF65-F5344CB8AC3E}">
        <p14:creationId xmlns:p14="http://schemas.microsoft.com/office/powerpoint/2010/main" val="35543025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emergence of augmented reality and immersive virtual reality for education has created new learning spaces that support learning experiences. These virtual environments allow students to go on educational trips in distant geographical locations (</a:t>
            </a:r>
            <a:r>
              <a:rPr lang="en-US" sz="1200" kern="1200" dirty="0" err="1">
                <a:solidFill>
                  <a:schemeClr val="tx1"/>
                </a:solidFill>
                <a:effectLst/>
                <a:latin typeface="+mn-lt"/>
                <a:ea typeface="+mn-ea"/>
                <a:cs typeface="+mn-cs"/>
              </a:rPr>
              <a:t>Roblyer</a:t>
            </a:r>
            <a:r>
              <a:rPr lang="en-US" sz="1200" kern="1200" dirty="0">
                <a:solidFill>
                  <a:schemeClr val="tx1"/>
                </a:solidFill>
                <a:effectLst/>
                <a:latin typeface="+mn-lt"/>
                <a:ea typeface="+mn-ea"/>
                <a:cs typeface="+mn-cs"/>
              </a:rPr>
              <a:t> &amp; Hughes, 2019).</a:t>
            </a:r>
          </a:p>
          <a:p>
            <a:r>
              <a:rPr lang="en-US" sz="1200" kern="1200" dirty="0">
                <a:solidFill>
                  <a:schemeClr val="tx1"/>
                </a:solidFill>
                <a:effectLst/>
                <a:latin typeface="+mn-lt"/>
                <a:ea typeface="+mn-ea"/>
                <a:cs typeface="+mn-cs"/>
              </a:rPr>
              <a:t>Tech companies are today developing low-cost devices that can be paired with smartphones. There is a developing interest in the use of gaming to engage learners. Educators and software developers are incorporating gaming features into non-game educational activities to improve learning outcomes.  </a:t>
            </a:r>
          </a:p>
          <a:p>
            <a:r>
              <a:rPr lang="en-US" sz="1200" kern="1200" dirty="0">
                <a:solidFill>
                  <a:schemeClr val="tx1"/>
                </a:solidFill>
                <a:effectLst/>
                <a:latin typeface="+mn-lt"/>
                <a:ea typeface="+mn-ea"/>
                <a:cs typeface="+mn-cs"/>
              </a:rPr>
              <a:t>The digitization of the educational systems has given rise to a collection of insurmountable amounts of data. Educators have turned to data analytics to discover ways of developing and implementing Personalized Learning Systems (PLS) to customize instructional approaches to meet student needs. </a:t>
            </a:r>
          </a:p>
          <a:p>
            <a:r>
              <a:rPr lang="en-US" sz="1200" kern="1200" dirty="0">
                <a:solidFill>
                  <a:schemeClr val="tx1"/>
                </a:solidFill>
                <a:effectLst/>
                <a:latin typeface="+mn-lt"/>
                <a:ea typeface="+mn-ea"/>
                <a:cs typeface="+mn-cs"/>
              </a:rPr>
              <a:t>Hardware and software developers across the world are designing standardized technologies that can be used by students with learning challenges. Special need students are increasingly having equal opportunities with other abled learners.</a:t>
            </a:r>
          </a:p>
        </p:txBody>
      </p:sp>
      <p:sp>
        <p:nvSpPr>
          <p:cNvPr id="4" name="Slide Number Placeholder 3"/>
          <p:cNvSpPr>
            <a:spLocks noGrp="1"/>
          </p:cNvSpPr>
          <p:nvPr>
            <p:ph type="sldNum" sz="quarter" idx="10"/>
          </p:nvPr>
        </p:nvSpPr>
        <p:spPr/>
        <p:txBody>
          <a:bodyPr/>
          <a:lstStyle/>
          <a:p>
            <a:fld id="{2D35422E-8495-4E0E-9106-E02B5994A3BC}" type="slidenum">
              <a:rPr lang="en-GB" smtClean="0"/>
              <a:t>10</a:t>
            </a:fld>
            <a:endParaRPr lang="en-GB"/>
          </a:p>
        </p:txBody>
      </p:sp>
    </p:spTree>
    <p:extLst>
      <p:ext uri="{BB962C8B-B14F-4D97-AF65-F5344CB8AC3E}">
        <p14:creationId xmlns:p14="http://schemas.microsoft.com/office/powerpoint/2010/main" val="14399179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1/10/2020</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1/10/2020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1/10/2020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1/10/2020</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7.png"/><Relationship Id="rId7" Type="http://schemas.openxmlformats.org/officeDocument/2006/relationships/diagramColors" Target="../diagrams/colors9.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12.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image" Target="../media/image7.png"/><Relationship Id="rId7" Type="http://schemas.openxmlformats.org/officeDocument/2006/relationships/diagramColors" Target="../diagrams/colors10.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45.svg"/><Relationship Id="rId4" Type="http://schemas.openxmlformats.org/officeDocument/2006/relationships/image" Target="../media/image44.png"/></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7.pn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jpeg"/><Relationship Id="rId7" Type="http://schemas.openxmlformats.org/officeDocument/2006/relationships/diagramColors" Target="../diagrams/colors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4.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7.png"/><Relationship Id="rId7" Type="http://schemas.openxmlformats.org/officeDocument/2006/relationships/diagramColors" Target="../diagrams/colors3.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5.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7.png"/><Relationship Id="rId7" Type="http://schemas.openxmlformats.org/officeDocument/2006/relationships/diagramColors" Target="../diagrams/colors4.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image" Target="../media/image2.jpeg"/><Relationship Id="rId7" Type="http://schemas.openxmlformats.org/officeDocument/2006/relationships/diagramQuickStyle" Target="../diagrams/quickStyle5.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Layout" Target="../diagrams/layout5.xml"/><Relationship Id="rId5" Type="http://schemas.openxmlformats.org/officeDocument/2006/relationships/diagramData" Target="../diagrams/data5.xml"/><Relationship Id="rId4" Type="http://schemas.openxmlformats.org/officeDocument/2006/relationships/image" Target="../media/image7.png"/><Relationship Id="rId9" Type="http://schemas.microsoft.com/office/2007/relationships/diagramDrawing" Target="../diagrams/drawing5.xml"/></Relationships>
</file>

<file path=ppt/slides/_rels/slide7.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7.png"/><Relationship Id="rId7" Type="http://schemas.openxmlformats.org/officeDocument/2006/relationships/diagramColors" Target="../diagrams/colors6.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8.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7.png"/><Relationship Id="rId7" Type="http://schemas.openxmlformats.org/officeDocument/2006/relationships/diagramColors" Target="../diagrams/colors7.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8.xml"/><Relationship Id="rId3" Type="http://schemas.openxmlformats.org/officeDocument/2006/relationships/image" Target="../media/image2.jpeg"/><Relationship Id="rId7" Type="http://schemas.openxmlformats.org/officeDocument/2006/relationships/diagramQuickStyle" Target="../diagrams/quickStyle8.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Layout" Target="../diagrams/layout8.xml"/><Relationship Id="rId5" Type="http://schemas.openxmlformats.org/officeDocument/2006/relationships/diagramData" Target="../diagrams/data8.xml"/><Relationship Id="rId4" Type="http://schemas.openxmlformats.org/officeDocument/2006/relationships/image" Target="../media/image7.png"/><Relationship Id="rId9" Type="http://schemas.microsoft.com/office/2007/relationships/diagramDrawing" Target="../diagrams/drawing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D59C2C63-D709-4949-9465-29A52CBEDD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0EFD2038-15D6-4003-8350-AFEC394EEF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91920" y="1399880"/>
            <a:ext cx="7808159" cy="4103960"/>
          </a:xfrm>
          <a:prstGeom prst="rect">
            <a:avLst/>
          </a:prstGeom>
          <a:solidFill>
            <a:schemeClr val="tx2">
              <a:lumMod val="90000"/>
              <a:lumOff val="10000"/>
            </a:schemeClr>
          </a:solid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tx2">
                <a:lumMod val="75000"/>
                <a:lumOff val="2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8CF519C2-F6BE-41BE-A50E-54B98359C9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solidFill>
              <a:schemeClr val="accent1"/>
            </a:solidFill>
            <a:miter lim="800000"/>
          </a:ln>
        </p:spPr>
        <p:style>
          <a:lnRef idx="1">
            <a:schemeClr val="accent1"/>
          </a:lnRef>
          <a:fillRef idx="3">
            <a:schemeClr val="accent1"/>
          </a:fillRef>
          <a:effectRef idx="2">
            <a:schemeClr val="accent1"/>
          </a:effectRef>
          <a:fontRef idx="minor">
            <a:schemeClr val="lt1"/>
          </a:fontRef>
        </p:style>
      </p:sp>
      <p:grpSp>
        <p:nvGrpSpPr>
          <p:cNvPr id="40" name="Group 39">
            <a:extLst>
              <a:ext uri="{FF2B5EF4-FFF2-40B4-BE49-F238E27FC236}">
                <a16:creationId xmlns:a16="http://schemas.microsoft.com/office/drawing/2014/main" id="{7767AD93-AD3E-4C62-97D5-E54E14B2EAD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23631"/>
            <a:ext cx="12231160" cy="659658"/>
            <a:chOff x="-16934" y="3123631"/>
            <a:chExt cx="12231160" cy="659658"/>
          </a:xfrm>
        </p:grpSpPr>
        <p:sp>
          <p:nvSpPr>
            <p:cNvPr id="41" name="Rounded Rectangle 17">
              <a:extLst>
                <a:ext uri="{FF2B5EF4-FFF2-40B4-BE49-F238E27FC236}">
                  <a16:creationId xmlns:a16="http://schemas.microsoft.com/office/drawing/2014/main" id="{AA443E8D-EC07-4B8F-B370-2A1153F350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430976" y="3123631"/>
              <a:ext cx="45720" cy="658368"/>
            </a:xfrm>
            <a:prstGeom prst="roundRect">
              <a:avLst>
                <a:gd name="adj" fmla="val 50000"/>
              </a:avLst>
            </a:prstGeom>
            <a:solidFill>
              <a:schemeClr val="tx2">
                <a:alpha val="55000"/>
              </a:schemeClr>
            </a:solidFill>
            <a:ln w="9525">
              <a:noFill/>
            </a:ln>
            <a:effectLst>
              <a:innerShdw blurRad="114300">
                <a:prstClr val="black">
                  <a:alpha val="4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2" name="Picture 41">
              <a:extLst>
                <a:ext uri="{FF2B5EF4-FFF2-40B4-BE49-F238E27FC236}">
                  <a16:creationId xmlns:a16="http://schemas.microsoft.com/office/drawing/2014/main" id="{841F0AA1-D12D-4FDB-BF66-D9398ED9303A}"/>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a:stretch/>
          </p:blipFill>
          <p:spPr>
            <a:xfrm>
              <a:off x="-16934" y="3145536"/>
              <a:ext cx="2478024" cy="612648"/>
            </a:xfrm>
            <a:prstGeom prst="rect">
              <a:avLst/>
            </a:prstGeom>
          </p:spPr>
        </p:pic>
        <p:sp>
          <p:nvSpPr>
            <p:cNvPr id="43" name="Rounded Rectangle 20">
              <a:extLst>
                <a:ext uri="{FF2B5EF4-FFF2-40B4-BE49-F238E27FC236}">
                  <a16:creationId xmlns:a16="http://schemas.microsoft.com/office/drawing/2014/main" id="{E2B949DE-0178-4942-80DE-811C1AA4FC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17803" y="3124921"/>
              <a:ext cx="45720" cy="658368"/>
            </a:xfrm>
            <a:prstGeom prst="roundRect">
              <a:avLst>
                <a:gd name="adj" fmla="val 50000"/>
              </a:avLst>
            </a:prstGeom>
            <a:solidFill>
              <a:schemeClr val="tx2">
                <a:alpha val="55000"/>
              </a:schemeClr>
            </a:solidFill>
            <a:ln w="9525">
              <a:noFill/>
            </a:ln>
            <a:effectLst>
              <a:innerShdw blurRad="114300">
                <a:prstClr val="black">
                  <a:alpha val="4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4" name="Picture 43">
              <a:extLst>
                <a:ext uri="{FF2B5EF4-FFF2-40B4-BE49-F238E27FC236}">
                  <a16:creationId xmlns:a16="http://schemas.microsoft.com/office/drawing/2014/main" id="{284AA86D-EAE1-4E3F-A54C-7F1E390B6DF5}"/>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a:stretch/>
          </p:blipFill>
          <p:spPr>
            <a:xfrm>
              <a:off x="9736202" y="3145536"/>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ormAutofit/>
          </a:bodyPr>
          <a:lstStyle/>
          <a:p>
            <a:pPr>
              <a:lnSpc>
                <a:spcPct val="90000"/>
              </a:lnSpc>
            </a:pPr>
            <a:r>
              <a:rPr lang="en-US" sz="5000" b="1">
                <a:solidFill>
                  <a:schemeClr val="bg1"/>
                </a:solidFill>
                <a:latin typeface="Times New Roman" panose="02020603050405020304" pitchFamily="18" charset="0"/>
                <a:cs typeface="Times New Roman" panose="02020603050405020304" pitchFamily="18" charset="0"/>
              </a:rPr>
              <a:t>State of Educational Technology</a:t>
            </a:r>
          </a:p>
        </p:txBody>
      </p:sp>
      <p:sp>
        <p:nvSpPr>
          <p:cNvPr id="3" name="Subtitle 2"/>
          <p:cNvSpPr>
            <a:spLocks noGrp="1"/>
          </p:cNvSpPr>
          <p:nvPr>
            <p:ph type="subTitle" idx="1"/>
          </p:nvPr>
        </p:nvSpPr>
        <p:spPr>
          <a:xfrm>
            <a:off x="2692398" y="3657597"/>
            <a:ext cx="6815669" cy="1320802"/>
          </a:xfrm>
        </p:spPr>
        <p:txBody>
          <a:bodyPr>
            <a:normAutofit/>
          </a:bodyPr>
          <a:lstStyle/>
          <a:p>
            <a:r>
              <a:rPr lang="en-US" b="1" dirty="0">
                <a:solidFill>
                  <a:schemeClr val="bg1"/>
                </a:solidFill>
                <a:latin typeface="Times New Roman" panose="02020603050405020304" pitchFamily="18" charset="0"/>
                <a:cs typeface="Times New Roman" panose="02020603050405020304" pitchFamily="18" charset="0"/>
              </a:rPr>
              <a:t>Grades 9-12</a:t>
            </a:r>
          </a:p>
          <a:p>
            <a:r>
              <a:rPr lang="en-US" b="1" dirty="0">
                <a:solidFill>
                  <a:schemeClr val="bg1"/>
                </a:solidFill>
                <a:latin typeface="Times New Roman" panose="02020603050405020304" pitchFamily="18" charset="0"/>
                <a:cs typeface="Times New Roman" panose="02020603050405020304" pitchFamily="18" charset="0"/>
              </a:rPr>
              <a:t>By</a:t>
            </a:r>
            <a:r>
              <a:rPr lang="en-US" b="1">
                <a:solidFill>
                  <a:schemeClr val="bg1"/>
                </a:solidFill>
                <a:latin typeface="Times New Roman" panose="02020603050405020304" pitchFamily="18" charset="0"/>
                <a:cs typeface="Times New Roman" panose="02020603050405020304" pitchFamily="18" charset="0"/>
              </a:rPr>
              <a:t>: Rod </a:t>
            </a:r>
            <a:r>
              <a:rPr lang="en-US" b="1" dirty="0">
                <a:solidFill>
                  <a:schemeClr val="bg1"/>
                </a:solidFill>
                <a:latin typeface="Times New Roman" panose="02020603050405020304" pitchFamily="18" charset="0"/>
                <a:cs typeface="Times New Roman" panose="02020603050405020304" pitchFamily="18" charset="0"/>
              </a:rPr>
              <a:t>Clarkson </a:t>
            </a:r>
          </a:p>
        </p:txBody>
      </p:sp>
      <p:cxnSp>
        <p:nvCxnSpPr>
          <p:cNvPr id="46" name="Straight Connector 45">
            <a:extLst>
              <a:ext uri="{FF2B5EF4-FFF2-40B4-BE49-F238E27FC236}">
                <a16:creationId xmlns:a16="http://schemas.microsoft.com/office/drawing/2014/main" id="{0772CE55-4C36-44F1-A9BD-379BEB84317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519078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C878D9A-77BE-4701-AE3D-EEFC53CD5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9">
            <a:extLst>
              <a:ext uri="{FF2B5EF4-FFF2-40B4-BE49-F238E27FC236}">
                <a16:creationId xmlns:a16="http://schemas.microsoft.com/office/drawing/2014/main" id="{F643BE08-0ED1-4B73-AC6D-B7E26A59CD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4663" y="469900"/>
            <a:ext cx="3695002" cy="5918200"/>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1">
            <a:extLst>
              <a:ext uri="{FF2B5EF4-FFF2-40B4-BE49-F238E27FC236}">
                <a16:creationId xmlns:a16="http://schemas.microsoft.com/office/drawing/2014/main" id="{956B2094-7FC0-45FC-BFED-3CB88CEE63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668" y="635508"/>
            <a:ext cx="3364992" cy="558698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952108" y="954756"/>
            <a:ext cx="2730414" cy="4946003"/>
          </a:xfrm>
        </p:spPr>
        <p:txBody>
          <a:bodyPr>
            <a:normAutofit/>
          </a:bodyPr>
          <a:lstStyle/>
          <a:p>
            <a:r>
              <a:rPr lang="en-US" sz="3400">
                <a:solidFill>
                  <a:srgbClr val="FFFFFF"/>
                </a:solidFill>
                <a:latin typeface="Times New Roman" panose="02020603050405020304" pitchFamily="18" charset="0"/>
                <a:cs typeface="Times New Roman" panose="02020603050405020304" pitchFamily="18" charset="0"/>
              </a:rPr>
              <a:t>Aligning Educational Trends to Technological Innovations </a:t>
            </a:r>
          </a:p>
        </p:txBody>
      </p:sp>
      <p:sp>
        <p:nvSpPr>
          <p:cNvPr id="18" name="Rectangle 13">
            <a:extLst>
              <a:ext uri="{FF2B5EF4-FFF2-40B4-BE49-F238E27FC236}">
                <a16:creationId xmlns:a16="http://schemas.microsoft.com/office/drawing/2014/main" id="{07A4B640-BB7F-4272-A710-068DBA9F9A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0"/>
            <a:ext cx="7537704" cy="6858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5140934" y="469900"/>
            <a:ext cx="5953630" cy="5405968"/>
          </a:xfrm>
        </p:spPr>
        <p:txBody>
          <a:bodyPr anchor="ctr">
            <a:normAutofit/>
          </a:bodyPr>
          <a:lstStyle/>
          <a:p>
            <a:r>
              <a:rPr lang="en-US">
                <a:latin typeface="Times New Roman" panose="02020603050405020304" pitchFamily="18" charset="0"/>
                <a:cs typeface="Times New Roman" panose="02020603050405020304" pitchFamily="18" charset="0"/>
              </a:rPr>
              <a:t>Augmented and Immersive Virtual Realities</a:t>
            </a:r>
          </a:p>
          <a:p>
            <a:r>
              <a:rPr lang="en-US">
                <a:latin typeface="Times New Roman" panose="02020603050405020304" pitchFamily="18" charset="0"/>
                <a:cs typeface="Times New Roman" panose="02020603050405020304" pitchFamily="18" charset="0"/>
              </a:rPr>
              <a:t>Games and Gamification </a:t>
            </a:r>
          </a:p>
          <a:p>
            <a:r>
              <a:rPr lang="en-US">
                <a:latin typeface="Times New Roman" panose="02020603050405020304" pitchFamily="18" charset="0"/>
                <a:cs typeface="Times New Roman" panose="02020603050405020304" pitchFamily="18" charset="0"/>
              </a:rPr>
              <a:t>Personalized Learning </a:t>
            </a:r>
          </a:p>
          <a:p>
            <a:r>
              <a:rPr lang="en-US">
                <a:latin typeface="Times New Roman" panose="02020603050405020304" pitchFamily="18" charset="0"/>
                <a:cs typeface="Times New Roman" panose="02020603050405020304" pitchFamily="18" charset="0"/>
              </a:rPr>
              <a:t>Opportunities for Students with Learning Challenges</a:t>
            </a:r>
          </a:p>
        </p:txBody>
      </p:sp>
    </p:spTree>
    <p:extLst>
      <p:ext uri="{BB962C8B-B14F-4D97-AF65-F5344CB8AC3E}">
        <p14:creationId xmlns:p14="http://schemas.microsoft.com/office/powerpoint/2010/main" val="27121789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2BE4420-3B5F-4549-8B4A-77855B8215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75876F6-95D4-48CB-8E3E-4401A96E25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138" y="496088"/>
            <a:ext cx="3823215" cy="5883295"/>
          </a:xfrm>
          <a:prstGeom prst="rect">
            <a:avLst/>
          </a:prstGeom>
          <a:blipFill dpi="0" rotWithShape="1">
            <a:blip r:embed="rId3"/>
            <a:srcRect/>
            <a:tile tx="0" ty="0" sx="100000" sy="100000" flip="none" algn="tl"/>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1B84719-90BB-4D0C-92D8-61DC5512B3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12" y="609600"/>
            <a:ext cx="3552006"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55599" y="1055077"/>
            <a:ext cx="2532909" cy="4794578"/>
          </a:xfrm>
        </p:spPr>
        <p:txBody>
          <a:bodyPr>
            <a:normAutofit/>
          </a:bodyPr>
          <a:lstStyle/>
          <a:p>
            <a:pPr>
              <a:lnSpc>
                <a:spcPct val="90000"/>
              </a:lnSpc>
            </a:pPr>
            <a:r>
              <a:rPr lang="en-US" sz="3700">
                <a:solidFill>
                  <a:srgbClr val="262626"/>
                </a:solidFill>
                <a:latin typeface="Times New Roman" panose="02020603050405020304" pitchFamily="18" charset="0"/>
                <a:cs typeface="Times New Roman" panose="02020603050405020304" pitchFamily="18" charset="0"/>
              </a:rPr>
              <a:t>Integrating Educational Technology: Identifying Problems of Practice</a:t>
            </a:r>
          </a:p>
        </p:txBody>
      </p:sp>
      <p:sp useBgFill="1">
        <p:nvSpPr>
          <p:cNvPr id="16" name="Rectangle 15">
            <a:extLst>
              <a:ext uri="{FF2B5EF4-FFF2-40B4-BE49-F238E27FC236}">
                <a16:creationId xmlns:a16="http://schemas.microsoft.com/office/drawing/2014/main" id="{7B407EC4-5D16-4845-9840-4E28622B65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2053" y="-2"/>
            <a:ext cx="753994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405110E2-39C0-48BD-8B34-274C9107109F}"/>
              </a:ext>
            </a:extLst>
          </p:cNvPr>
          <p:cNvGraphicFramePr>
            <a:graphicFrameLocks noGrp="1"/>
          </p:cNvGraphicFramePr>
          <p:nvPr>
            <p:ph idx="1"/>
            <p:extLst>
              <p:ext uri="{D42A27DB-BD31-4B8C-83A1-F6EECF244321}">
                <p14:modId xmlns:p14="http://schemas.microsoft.com/office/powerpoint/2010/main" val="3232087579"/>
              </p:ext>
            </p:extLst>
          </p:nvPr>
        </p:nvGraphicFramePr>
        <p:xfrm>
          <a:off x="5470072" y="804670"/>
          <a:ext cx="5914209" cy="524865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0432259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2BE4420-3B5F-4549-8B4A-77855B8215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75876F6-95D4-48CB-8E3E-4401A96E25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138" y="496088"/>
            <a:ext cx="3823215" cy="5883295"/>
          </a:xfrm>
          <a:prstGeom prst="rect">
            <a:avLst/>
          </a:prstGeom>
          <a:blipFill dpi="0" rotWithShape="1">
            <a:blip r:embed="rId3"/>
            <a:srcRect/>
            <a:tile tx="0" ty="0" sx="100000" sy="100000" flip="none" algn="tl"/>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1B84719-90BB-4D0C-92D8-61DC5512B3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12" y="609600"/>
            <a:ext cx="3552006"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55599" y="1055077"/>
            <a:ext cx="2532909" cy="4794578"/>
          </a:xfrm>
        </p:spPr>
        <p:txBody>
          <a:bodyPr>
            <a:normAutofit/>
          </a:bodyPr>
          <a:lstStyle/>
          <a:p>
            <a:pPr>
              <a:lnSpc>
                <a:spcPct val="90000"/>
              </a:lnSpc>
            </a:pPr>
            <a:r>
              <a:rPr lang="en-US" sz="3700">
                <a:solidFill>
                  <a:srgbClr val="262626"/>
                </a:solidFill>
                <a:latin typeface="Times New Roman" panose="02020603050405020304" pitchFamily="18" charset="0"/>
                <a:cs typeface="Times New Roman" panose="02020603050405020304" pitchFamily="18" charset="0"/>
              </a:rPr>
              <a:t>Integrating Educational Technology: Identifying Problems of Practice</a:t>
            </a:r>
          </a:p>
        </p:txBody>
      </p:sp>
      <p:sp useBgFill="1">
        <p:nvSpPr>
          <p:cNvPr id="16" name="Rectangle 15">
            <a:extLst>
              <a:ext uri="{FF2B5EF4-FFF2-40B4-BE49-F238E27FC236}">
                <a16:creationId xmlns:a16="http://schemas.microsoft.com/office/drawing/2014/main" id="{7B407EC4-5D16-4845-9840-4E28622B65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2053" y="-2"/>
            <a:ext cx="753994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AFBC367E-6267-4399-B70E-9175274AC212}"/>
              </a:ext>
            </a:extLst>
          </p:cNvPr>
          <p:cNvGraphicFramePr>
            <a:graphicFrameLocks noGrp="1"/>
          </p:cNvGraphicFramePr>
          <p:nvPr>
            <p:ph idx="1"/>
            <p:extLst>
              <p:ext uri="{D42A27DB-BD31-4B8C-83A1-F6EECF244321}">
                <p14:modId xmlns:p14="http://schemas.microsoft.com/office/powerpoint/2010/main" val="1674487400"/>
              </p:ext>
            </p:extLst>
          </p:nvPr>
        </p:nvGraphicFramePr>
        <p:xfrm>
          <a:off x="5470072" y="804670"/>
          <a:ext cx="5914209" cy="524865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1202798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B7C4858-FAA3-4226-A856-193A01910E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8C1B503-0291-4E82-A65E-72D604D9F6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4663" y="469900"/>
            <a:ext cx="3695002" cy="5918200"/>
          </a:xfrm>
          <a:prstGeom prst="rect">
            <a:avLst/>
          </a:prstGeom>
          <a:solidFill>
            <a:schemeClr val="accent1"/>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3F836C5-9601-4982-A121-CCA49BF7BA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668" y="635508"/>
            <a:ext cx="3364992" cy="5586984"/>
          </a:xfrm>
          <a:prstGeom prst="rect">
            <a:avLst/>
          </a:prstGeom>
          <a:noFill/>
          <a:ln w="15875" cap="flat">
            <a:solidFill>
              <a:schemeClr val="bg2"/>
            </a:solidFill>
            <a:miter lim="800000"/>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952108" y="954756"/>
            <a:ext cx="2730414" cy="4946003"/>
          </a:xfrm>
        </p:spPr>
        <p:txBody>
          <a:bodyPr>
            <a:normAutofit/>
          </a:bodyPr>
          <a:lstStyle/>
          <a:p>
            <a:r>
              <a:rPr lang="en-US" sz="3700">
                <a:solidFill>
                  <a:srgbClr val="FFFFFF"/>
                </a:solidFill>
                <a:latin typeface="Times New Roman" panose="02020603050405020304" pitchFamily="18" charset="0"/>
                <a:cs typeface="Times New Roman" panose="02020603050405020304" pitchFamily="18" charset="0"/>
              </a:rPr>
              <a:t>Integrating Educational Technology: Personalized Adaptive Learning</a:t>
            </a:r>
          </a:p>
        </p:txBody>
      </p:sp>
      <p:sp>
        <p:nvSpPr>
          <p:cNvPr id="14" name="Rectangle 13">
            <a:extLst>
              <a:ext uri="{FF2B5EF4-FFF2-40B4-BE49-F238E27FC236}">
                <a16:creationId xmlns:a16="http://schemas.microsoft.com/office/drawing/2014/main" id="{46CD0D05-FF47-4ABB-841C-0600CADC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0"/>
            <a:ext cx="7537704" cy="6858000"/>
          </a:xfrm>
          <a:prstGeom prst="rect">
            <a:avLst/>
          </a:prstGeom>
          <a:solidFill>
            <a:schemeClr val="bg2">
              <a:lumMod val="25000"/>
            </a:schemeClr>
          </a:soli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5150360" y="469900"/>
            <a:ext cx="5953630" cy="5405968"/>
          </a:xfrm>
        </p:spPr>
        <p:txBody>
          <a:bodyPr anchor="ctr">
            <a:normAutofit/>
          </a:bodyPr>
          <a:lstStyle/>
          <a:p>
            <a:r>
              <a:rPr lang="en-US">
                <a:solidFill>
                  <a:schemeClr val="bg1"/>
                </a:solidFill>
                <a:latin typeface="Times New Roman" panose="02020603050405020304" pitchFamily="18" charset="0"/>
                <a:cs typeface="Times New Roman" panose="02020603050405020304" pitchFamily="18" charset="0"/>
              </a:rPr>
              <a:t>Identifying Technological Resources </a:t>
            </a:r>
          </a:p>
          <a:p>
            <a:r>
              <a:rPr lang="en-US">
                <a:solidFill>
                  <a:schemeClr val="bg1"/>
                </a:solidFill>
                <a:latin typeface="Times New Roman" panose="02020603050405020304" pitchFamily="18" charset="0"/>
                <a:cs typeface="Times New Roman" panose="02020603050405020304" pitchFamily="18" charset="0"/>
              </a:rPr>
              <a:t>Adaptive Technological Resources in Classrooms</a:t>
            </a:r>
          </a:p>
          <a:p>
            <a:r>
              <a:rPr lang="en-US">
                <a:solidFill>
                  <a:schemeClr val="bg1"/>
                </a:solidFill>
                <a:latin typeface="Times New Roman" panose="02020603050405020304" pitchFamily="18" charset="0"/>
                <a:cs typeface="Times New Roman" panose="02020603050405020304" pitchFamily="18" charset="0"/>
              </a:rPr>
              <a:t>Personalized Learning Resources in Classrooms</a:t>
            </a:r>
          </a:p>
          <a:p>
            <a:r>
              <a:rPr lang="en-US">
                <a:solidFill>
                  <a:schemeClr val="bg1"/>
                </a:solidFill>
                <a:latin typeface="Times New Roman" panose="02020603050405020304" pitchFamily="18" charset="0"/>
                <a:cs typeface="Times New Roman" panose="02020603050405020304" pitchFamily="18" charset="0"/>
              </a:rPr>
              <a:t>Evaluating Technology Impact on Teaching and Learning </a:t>
            </a:r>
          </a:p>
        </p:txBody>
      </p:sp>
    </p:spTree>
    <p:extLst>
      <p:ext uri="{BB962C8B-B14F-4D97-AF65-F5344CB8AC3E}">
        <p14:creationId xmlns:p14="http://schemas.microsoft.com/office/powerpoint/2010/main" val="42461130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2"/>
            <a:ext cx="9601196" cy="1303867"/>
          </a:xfrm>
        </p:spPr>
        <p:txBody>
          <a:bodyPr>
            <a:normAutofit/>
          </a:bodyPr>
          <a:lstStyle/>
          <a:p>
            <a:r>
              <a:rPr lang="en-US">
                <a:solidFill>
                  <a:srgbClr val="262626"/>
                </a:solidFill>
                <a:latin typeface="Times New Roman" panose="02020603050405020304" pitchFamily="18" charset="0"/>
                <a:cs typeface="Times New Roman" panose="02020603050405020304" pitchFamily="18" charset="0"/>
              </a:rPr>
              <a:t>References</a:t>
            </a:r>
          </a:p>
        </p:txBody>
      </p:sp>
      <p:sp>
        <p:nvSpPr>
          <p:cNvPr id="3" name="Content Placeholder 2"/>
          <p:cNvSpPr>
            <a:spLocks noGrp="1"/>
          </p:cNvSpPr>
          <p:nvPr>
            <p:ph idx="1"/>
          </p:nvPr>
        </p:nvSpPr>
        <p:spPr>
          <a:xfrm>
            <a:off x="1295402" y="2556932"/>
            <a:ext cx="6256866" cy="3318936"/>
          </a:xfrm>
        </p:spPr>
        <p:txBody>
          <a:bodyPr>
            <a:normAutofit/>
          </a:bodyPr>
          <a:lstStyle/>
          <a:p>
            <a:pPr>
              <a:lnSpc>
                <a:spcPct val="90000"/>
              </a:lnSpc>
            </a:pPr>
            <a:r>
              <a:rPr lang="en-US" sz="1300">
                <a:solidFill>
                  <a:srgbClr val="262626"/>
                </a:solidFill>
                <a:latin typeface="Times New Roman" panose="02020603050405020304" pitchFamily="18" charset="0"/>
                <a:cs typeface="Times New Roman" panose="02020603050405020304" pitchFamily="18" charset="0"/>
              </a:rPr>
              <a:t>Ipek, I., &amp; Ziatdinov, R. (2017). New approaches and trends in the philosophy of educational technology for learning and teaching environments. European Journal of Contemporary Education, 6(3), 381-389. doi:10.13187/ejced.2017.3.381</a:t>
            </a:r>
          </a:p>
          <a:p>
            <a:pPr>
              <a:lnSpc>
                <a:spcPct val="90000"/>
              </a:lnSpc>
            </a:pPr>
            <a:r>
              <a:rPr lang="en-US" sz="1300">
                <a:solidFill>
                  <a:srgbClr val="262626"/>
                </a:solidFill>
                <a:latin typeface="Times New Roman" panose="02020603050405020304" pitchFamily="18" charset="0"/>
                <a:cs typeface="Times New Roman" panose="02020603050405020304" pitchFamily="18" charset="0"/>
              </a:rPr>
              <a:t>Office of Educational Technology. (2017). Reimagining the Role of Technology in Education: 2017 National Education Technology Plan Update.</a:t>
            </a:r>
          </a:p>
          <a:p>
            <a:pPr marL="0" indent="0">
              <a:lnSpc>
                <a:spcPct val="90000"/>
              </a:lnSpc>
              <a:buNone/>
            </a:pPr>
            <a:r>
              <a:rPr lang="en-US" sz="1300">
                <a:solidFill>
                  <a:srgbClr val="262626"/>
                </a:solidFill>
                <a:latin typeface="Times New Roman" panose="02020603050405020304" pitchFamily="18" charset="0"/>
                <a:cs typeface="Times New Roman" panose="02020603050405020304" pitchFamily="18" charset="0"/>
              </a:rPr>
              <a:t>     Retrieved from http://tech.ed.gov  </a:t>
            </a:r>
          </a:p>
          <a:p>
            <a:pPr>
              <a:lnSpc>
                <a:spcPct val="90000"/>
              </a:lnSpc>
            </a:pPr>
            <a:r>
              <a:rPr lang="en-US" sz="1300">
                <a:solidFill>
                  <a:srgbClr val="262626"/>
                </a:solidFill>
                <a:latin typeface="Times New Roman" panose="02020603050405020304" pitchFamily="18" charset="0"/>
                <a:cs typeface="Times New Roman" panose="02020603050405020304" pitchFamily="18" charset="0"/>
              </a:rPr>
              <a:t>Roblyer, M. D., &amp; Hughes, J. E. (2019). Integrating educational technology into teaching (8th ed.). Boston, MA: Pearson. </a:t>
            </a:r>
          </a:p>
          <a:p>
            <a:pPr>
              <a:lnSpc>
                <a:spcPct val="90000"/>
              </a:lnSpc>
            </a:pPr>
            <a:r>
              <a:rPr lang="en-US" sz="1300">
                <a:solidFill>
                  <a:srgbClr val="262626"/>
                </a:solidFill>
                <a:latin typeface="Times New Roman" panose="02020603050405020304" pitchFamily="18" charset="0"/>
                <a:cs typeface="Times New Roman" panose="02020603050405020304" pitchFamily="18" charset="0"/>
              </a:rPr>
              <a:t>Skiba, D. J. (2016). On the horizon: Trends, challenges, and educational technologies in higher education. Nursing Education Perspectives (National League for Nursing), 37(3), 183-185. doi:10.1097/01.NEP.0000000000000019. </a:t>
            </a:r>
          </a:p>
        </p:txBody>
      </p:sp>
      <p:pic>
        <p:nvPicPr>
          <p:cNvPr id="7" name="Graphic 6" descr="Books">
            <a:extLst>
              <a:ext uri="{FF2B5EF4-FFF2-40B4-BE49-F238E27FC236}">
                <a16:creationId xmlns:a16="http://schemas.microsoft.com/office/drawing/2014/main" id="{3C076A61-C1BF-4023-8BC1-72E02738290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085026" y="2757636"/>
            <a:ext cx="2739728" cy="2739728"/>
          </a:xfrm>
          <a:prstGeom prst="rect">
            <a:avLst/>
          </a:prstGeom>
          <a:ln w="57150" cmpd="thickThin">
            <a:solidFill>
              <a:srgbClr val="7F7F7F"/>
            </a:solidFill>
            <a:miter lim="800000"/>
          </a:ln>
        </p:spPr>
      </p:pic>
    </p:spTree>
    <p:extLst>
      <p:ext uri="{BB962C8B-B14F-4D97-AF65-F5344CB8AC3E}">
        <p14:creationId xmlns:p14="http://schemas.microsoft.com/office/powerpoint/2010/main" val="16883569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2BE4420-3B5F-4549-8B4A-77855B8215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75876F6-95D4-48CB-8E3E-4401A96E25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138" y="496088"/>
            <a:ext cx="3823215" cy="5883295"/>
          </a:xfrm>
          <a:prstGeom prst="rect">
            <a:avLst/>
          </a:prstGeom>
          <a:blipFill dpi="0" rotWithShape="1">
            <a:blip r:embed="rId3"/>
            <a:srcRect/>
            <a:tile tx="0" ty="0" sx="100000" sy="100000" flip="none" algn="tl"/>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1B84719-90BB-4D0C-92D8-61DC5512B3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12" y="609600"/>
            <a:ext cx="3552006"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55599" y="1055077"/>
            <a:ext cx="2532909" cy="4794578"/>
          </a:xfrm>
        </p:spPr>
        <p:txBody>
          <a:bodyPr>
            <a:normAutofit/>
          </a:bodyPr>
          <a:lstStyle/>
          <a:p>
            <a:r>
              <a:rPr lang="en-US" sz="3400" b="1">
                <a:solidFill>
                  <a:srgbClr val="262626"/>
                </a:solidFill>
                <a:latin typeface="Times New Roman" panose="02020603050405020304" pitchFamily="18" charset="0"/>
                <a:cs typeface="Times New Roman" panose="02020603050405020304" pitchFamily="18" charset="0"/>
              </a:rPr>
              <a:t>Defining Educational Technology Perspectives</a:t>
            </a:r>
          </a:p>
        </p:txBody>
      </p:sp>
      <p:sp useBgFill="1">
        <p:nvSpPr>
          <p:cNvPr id="16" name="Rectangle 15">
            <a:extLst>
              <a:ext uri="{FF2B5EF4-FFF2-40B4-BE49-F238E27FC236}">
                <a16:creationId xmlns:a16="http://schemas.microsoft.com/office/drawing/2014/main" id="{7B407EC4-5D16-4845-9840-4E28622B65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2053" y="-2"/>
            <a:ext cx="753994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A7AFFC5C-5420-4CAF-8841-EAC1E7CF0AC0}"/>
              </a:ext>
            </a:extLst>
          </p:cNvPr>
          <p:cNvGraphicFramePr>
            <a:graphicFrameLocks noGrp="1"/>
          </p:cNvGraphicFramePr>
          <p:nvPr>
            <p:ph idx="1"/>
            <p:extLst>
              <p:ext uri="{D42A27DB-BD31-4B8C-83A1-F6EECF244321}">
                <p14:modId xmlns:p14="http://schemas.microsoft.com/office/powerpoint/2010/main" val="1492392775"/>
              </p:ext>
            </p:extLst>
          </p:nvPr>
        </p:nvGraphicFramePr>
        <p:xfrm>
          <a:off x="5470072" y="804670"/>
          <a:ext cx="5914209" cy="524865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6121499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2"/>
            <a:ext cx="9601196" cy="1303867"/>
          </a:xfrm>
        </p:spPr>
        <p:txBody>
          <a:bodyPr>
            <a:normAutofit/>
          </a:bodyPr>
          <a:lstStyle/>
          <a:p>
            <a:pPr>
              <a:lnSpc>
                <a:spcPct val="90000"/>
              </a:lnSpc>
            </a:pPr>
            <a:r>
              <a:rPr lang="en-US" b="1" dirty="0">
                <a:solidFill>
                  <a:srgbClr val="262626"/>
                </a:solidFill>
                <a:latin typeface="Times New Roman" panose="02020603050405020304" pitchFamily="18" charset="0"/>
                <a:cs typeface="Times New Roman" panose="02020603050405020304" pitchFamily="18" charset="0"/>
              </a:rPr>
              <a:t>Defining Educational Technology Perspectives</a:t>
            </a:r>
          </a:p>
        </p:txBody>
      </p:sp>
      <p:graphicFrame>
        <p:nvGraphicFramePr>
          <p:cNvPr id="18" name="Content Placeholder 2">
            <a:extLst>
              <a:ext uri="{FF2B5EF4-FFF2-40B4-BE49-F238E27FC236}">
                <a16:creationId xmlns:a16="http://schemas.microsoft.com/office/drawing/2014/main" id="{841C7C73-AF37-42B7-B9BE-BDD5B85B49D4}"/>
              </a:ext>
            </a:extLst>
          </p:cNvPr>
          <p:cNvGraphicFramePr>
            <a:graphicFrameLocks noGrp="1"/>
          </p:cNvGraphicFramePr>
          <p:nvPr>
            <p:ph idx="1"/>
            <p:extLst>
              <p:ext uri="{D42A27DB-BD31-4B8C-83A1-F6EECF244321}">
                <p14:modId xmlns:p14="http://schemas.microsoft.com/office/powerpoint/2010/main" val="3459603573"/>
              </p:ext>
            </p:extLst>
          </p:nvPr>
        </p:nvGraphicFramePr>
        <p:xfrm>
          <a:off x="1295400" y="2772384"/>
          <a:ext cx="9601197" cy="287488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4243572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2BE4420-3B5F-4549-8B4A-77855B8215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75876F6-95D4-48CB-8E3E-4401A96E25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138" y="496088"/>
            <a:ext cx="3823215" cy="5883295"/>
          </a:xfrm>
          <a:prstGeom prst="rect">
            <a:avLst/>
          </a:prstGeom>
          <a:blipFill dpi="0" rotWithShape="1">
            <a:blip r:embed="rId3"/>
            <a:srcRect/>
            <a:tile tx="0" ty="0" sx="100000" sy="100000" flip="none" algn="tl"/>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1B84719-90BB-4D0C-92D8-61DC5512B3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12" y="609600"/>
            <a:ext cx="3552006"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55599" y="1055077"/>
            <a:ext cx="2532909" cy="4794578"/>
          </a:xfrm>
        </p:spPr>
        <p:txBody>
          <a:bodyPr>
            <a:normAutofit/>
          </a:bodyPr>
          <a:lstStyle/>
          <a:p>
            <a:pPr>
              <a:lnSpc>
                <a:spcPct val="90000"/>
              </a:lnSpc>
            </a:pPr>
            <a:r>
              <a:rPr lang="en-US" sz="3400" b="1">
                <a:solidFill>
                  <a:srgbClr val="262626"/>
                </a:solidFill>
                <a:latin typeface="Times New Roman" panose="02020603050405020304" pitchFamily="18" charset="0"/>
                <a:cs typeface="Times New Roman" panose="02020603050405020304" pitchFamily="18" charset="0"/>
              </a:rPr>
              <a:t>Trends in Educational Technology and Impact on K-12 Education</a:t>
            </a:r>
          </a:p>
        </p:txBody>
      </p:sp>
      <p:sp useBgFill="1">
        <p:nvSpPr>
          <p:cNvPr id="16" name="Rectangle 15">
            <a:extLst>
              <a:ext uri="{FF2B5EF4-FFF2-40B4-BE49-F238E27FC236}">
                <a16:creationId xmlns:a16="http://schemas.microsoft.com/office/drawing/2014/main" id="{7B407EC4-5D16-4845-9840-4E28622B65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2053" y="-2"/>
            <a:ext cx="753994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E9F8E30A-A574-49EF-A471-E5F6DE919150}"/>
              </a:ext>
            </a:extLst>
          </p:cNvPr>
          <p:cNvGraphicFramePr>
            <a:graphicFrameLocks noGrp="1"/>
          </p:cNvGraphicFramePr>
          <p:nvPr>
            <p:ph idx="1"/>
            <p:extLst>
              <p:ext uri="{D42A27DB-BD31-4B8C-83A1-F6EECF244321}">
                <p14:modId xmlns:p14="http://schemas.microsoft.com/office/powerpoint/2010/main" val="1111572607"/>
              </p:ext>
            </p:extLst>
          </p:nvPr>
        </p:nvGraphicFramePr>
        <p:xfrm>
          <a:off x="5470072" y="804670"/>
          <a:ext cx="5914209" cy="524865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96894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2BE4420-3B5F-4549-8B4A-77855B8215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75876F6-95D4-48CB-8E3E-4401A96E25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138" y="496088"/>
            <a:ext cx="3823215" cy="5883295"/>
          </a:xfrm>
          <a:prstGeom prst="rect">
            <a:avLst/>
          </a:prstGeom>
          <a:blipFill dpi="0" rotWithShape="1">
            <a:blip r:embed="rId3"/>
            <a:srcRect/>
            <a:tile tx="0" ty="0" sx="100000" sy="100000" flip="none" algn="tl"/>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1B84719-90BB-4D0C-92D8-61DC5512B3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12" y="609600"/>
            <a:ext cx="3552006"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55599" y="1055077"/>
            <a:ext cx="2532909" cy="4794578"/>
          </a:xfrm>
        </p:spPr>
        <p:txBody>
          <a:bodyPr>
            <a:normAutofit/>
          </a:bodyPr>
          <a:lstStyle/>
          <a:p>
            <a:pPr>
              <a:lnSpc>
                <a:spcPct val="90000"/>
              </a:lnSpc>
            </a:pPr>
            <a:r>
              <a:rPr lang="en-US" sz="3400" b="1">
                <a:solidFill>
                  <a:srgbClr val="262626"/>
                </a:solidFill>
                <a:latin typeface="Times New Roman" panose="02020603050405020304" pitchFamily="18" charset="0"/>
                <a:cs typeface="Times New Roman" panose="02020603050405020304" pitchFamily="18" charset="0"/>
              </a:rPr>
              <a:t>Trends in Educational Technology Impacting on K-12 Education</a:t>
            </a:r>
          </a:p>
        </p:txBody>
      </p:sp>
      <p:sp useBgFill="1">
        <p:nvSpPr>
          <p:cNvPr id="16" name="Rectangle 15">
            <a:extLst>
              <a:ext uri="{FF2B5EF4-FFF2-40B4-BE49-F238E27FC236}">
                <a16:creationId xmlns:a16="http://schemas.microsoft.com/office/drawing/2014/main" id="{7B407EC4-5D16-4845-9840-4E28622B65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2053" y="-2"/>
            <a:ext cx="753994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9C739585-82A8-437C-822B-57D3ACEF6DD4}"/>
              </a:ext>
            </a:extLst>
          </p:cNvPr>
          <p:cNvGraphicFramePr>
            <a:graphicFrameLocks noGrp="1"/>
          </p:cNvGraphicFramePr>
          <p:nvPr>
            <p:ph idx="1"/>
            <p:extLst>
              <p:ext uri="{D42A27DB-BD31-4B8C-83A1-F6EECF244321}">
                <p14:modId xmlns:p14="http://schemas.microsoft.com/office/powerpoint/2010/main" val="276913422"/>
              </p:ext>
            </p:extLst>
          </p:nvPr>
        </p:nvGraphicFramePr>
        <p:xfrm>
          <a:off x="5470072" y="804670"/>
          <a:ext cx="5914209" cy="524865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0692386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5224A92-B71D-4244-9CEE-E80F9BD118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069A319-3937-4297-B7D8-6745097B90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5385" y="487353"/>
            <a:ext cx="11218182" cy="5883295"/>
          </a:xfrm>
          <a:prstGeom prst="rect">
            <a:avLst/>
          </a:prstGeom>
          <a:blipFill dpi="0" rotWithShape="1">
            <a:blip r:embed="rId4"/>
            <a:srcRect/>
            <a:tile tx="0" ty="0" sx="100000" sy="100000" flip="none" algn="tl"/>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3FDFE78-2422-40CD-BC53-9E0C459C9D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76"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535825" y="982132"/>
            <a:ext cx="3360772" cy="4625172"/>
          </a:xfrm>
        </p:spPr>
        <p:txBody>
          <a:bodyPr>
            <a:normAutofit/>
          </a:bodyPr>
          <a:lstStyle/>
          <a:p>
            <a:r>
              <a:rPr lang="en-US">
                <a:solidFill>
                  <a:srgbClr val="262626"/>
                </a:solidFill>
                <a:latin typeface="Times New Roman" panose="02020603050405020304" pitchFamily="18" charset="0"/>
                <a:cs typeface="Times New Roman" panose="02020603050405020304" pitchFamily="18" charset="0"/>
              </a:rPr>
              <a:t>Conditions Influencing School-based Technology Integration.</a:t>
            </a:r>
          </a:p>
        </p:txBody>
      </p:sp>
      <p:sp>
        <p:nvSpPr>
          <p:cNvPr id="16" name="Rectangle 15">
            <a:extLst>
              <a:ext uri="{FF2B5EF4-FFF2-40B4-BE49-F238E27FC236}">
                <a16:creationId xmlns:a16="http://schemas.microsoft.com/office/drawing/2014/main" id="{A97E302E-4D34-42E4-94A8-4FC0AF572F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3" y="1092200"/>
            <a:ext cx="5942687" cy="4515104"/>
          </a:xfrm>
          <a:prstGeom prst="rect">
            <a:avLst/>
          </a:prstGeom>
          <a:noFill/>
          <a:ln w="57150" cmpd="thickThin">
            <a:solidFill>
              <a:srgbClr val="7F7F7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13950B4C-9131-4B21-BBF3-90AD90EA42B4}"/>
              </a:ext>
            </a:extLst>
          </p:cNvPr>
          <p:cNvGraphicFramePr>
            <a:graphicFrameLocks noGrp="1"/>
          </p:cNvGraphicFramePr>
          <p:nvPr>
            <p:ph idx="1"/>
            <p:extLst>
              <p:ext uri="{D42A27DB-BD31-4B8C-83A1-F6EECF244321}">
                <p14:modId xmlns:p14="http://schemas.microsoft.com/office/powerpoint/2010/main" val="1713123644"/>
              </p:ext>
            </p:extLst>
          </p:nvPr>
        </p:nvGraphicFramePr>
        <p:xfrm>
          <a:off x="1391056" y="1391055"/>
          <a:ext cx="5272392" cy="395915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0876320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2BE4420-3B5F-4549-8B4A-77855B8215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75876F6-95D4-48CB-8E3E-4401A96E25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138" y="496088"/>
            <a:ext cx="3823215" cy="5883295"/>
          </a:xfrm>
          <a:prstGeom prst="rect">
            <a:avLst/>
          </a:prstGeom>
          <a:blipFill dpi="0" rotWithShape="1">
            <a:blip r:embed="rId3"/>
            <a:srcRect/>
            <a:tile tx="0" ty="0" sx="100000" sy="100000" flip="none" algn="tl"/>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1B84719-90BB-4D0C-92D8-61DC5512B3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12" y="609600"/>
            <a:ext cx="3552006"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55599" y="1055077"/>
            <a:ext cx="2532909" cy="4794578"/>
          </a:xfrm>
        </p:spPr>
        <p:txBody>
          <a:bodyPr>
            <a:normAutofit/>
          </a:bodyPr>
          <a:lstStyle/>
          <a:p>
            <a:r>
              <a:rPr lang="en-US" sz="3700">
                <a:solidFill>
                  <a:srgbClr val="262626"/>
                </a:solidFill>
                <a:latin typeface="Times New Roman" panose="02020603050405020304" pitchFamily="18" charset="0"/>
                <a:cs typeface="Times New Roman" panose="02020603050405020304" pitchFamily="18" charset="0"/>
              </a:rPr>
              <a:t>Conditions Influencing School-based Technology Integration</a:t>
            </a:r>
          </a:p>
        </p:txBody>
      </p:sp>
      <p:sp useBgFill="1">
        <p:nvSpPr>
          <p:cNvPr id="16" name="Rectangle 15">
            <a:extLst>
              <a:ext uri="{FF2B5EF4-FFF2-40B4-BE49-F238E27FC236}">
                <a16:creationId xmlns:a16="http://schemas.microsoft.com/office/drawing/2014/main" id="{7B407EC4-5D16-4845-9840-4E28622B65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2053" y="-2"/>
            <a:ext cx="753994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B1BE1712-91D7-4AED-AFA6-8BD4392ECEA1}"/>
              </a:ext>
            </a:extLst>
          </p:cNvPr>
          <p:cNvGraphicFramePr>
            <a:graphicFrameLocks noGrp="1"/>
          </p:cNvGraphicFramePr>
          <p:nvPr>
            <p:ph idx="1"/>
            <p:extLst>
              <p:ext uri="{D42A27DB-BD31-4B8C-83A1-F6EECF244321}">
                <p14:modId xmlns:p14="http://schemas.microsoft.com/office/powerpoint/2010/main" val="1492484189"/>
              </p:ext>
            </p:extLst>
          </p:nvPr>
        </p:nvGraphicFramePr>
        <p:xfrm>
          <a:off x="5470072" y="804670"/>
          <a:ext cx="5914209" cy="524865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2034382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2BE4420-3B5F-4549-8B4A-77855B8215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75876F6-95D4-48CB-8E3E-4401A96E25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138" y="496088"/>
            <a:ext cx="3823215" cy="5883295"/>
          </a:xfrm>
          <a:prstGeom prst="rect">
            <a:avLst/>
          </a:prstGeom>
          <a:blipFill dpi="0" rotWithShape="1">
            <a:blip r:embed="rId3"/>
            <a:srcRect/>
            <a:tile tx="0" ty="0" sx="100000" sy="100000" flip="none" algn="tl"/>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1B84719-90BB-4D0C-92D8-61DC5512B3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12" y="609600"/>
            <a:ext cx="3552006"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55599" y="1055077"/>
            <a:ext cx="2532909" cy="4794578"/>
          </a:xfrm>
        </p:spPr>
        <p:txBody>
          <a:bodyPr>
            <a:normAutofit/>
          </a:bodyPr>
          <a:lstStyle/>
          <a:p>
            <a:pPr>
              <a:lnSpc>
                <a:spcPct val="90000"/>
              </a:lnSpc>
            </a:pPr>
            <a:r>
              <a:rPr lang="en-US" sz="3700">
                <a:solidFill>
                  <a:srgbClr val="262626"/>
                </a:solidFill>
                <a:latin typeface="Times New Roman" panose="02020603050405020304" pitchFamily="18" charset="0"/>
                <a:cs typeface="Times New Roman" panose="02020603050405020304" pitchFamily="18" charset="0"/>
              </a:rPr>
              <a:t>Our School District’s State of Educational Technology: Grades 9 – 12</a:t>
            </a:r>
          </a:p>
        </p:txBody>
      </p:sp>
      <p:sp useBgFill="1">
        <p:nvSpPr>
          <p:cNvPr id="16" name="Rectangle 15">
            <a:extLst>
              <a:ext uri="{FF2B5EF4-FFF2-40B4-BE49-F238E27FC236}">
                <a16:creationId xmlns:a16="http://schemas.microsoft.com/office/drawing/2014/main" id="{7B407EC4-5D16-4845-9840-4E28622B65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2053" y="-2"/>
            <a:ext cx="753994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F9F368B7-AB81-41D7-B0D2-D8CF5C87EE55}"/>
              </a:ext>
            </a:extLst>
          </p:cNvPr>
          <p:cNvGraphicFramePr>
            <a:graphicFrameLocks noGrp="1"/>
          </p:cNvGraphicFramePr>
          <p:nvPr>
            <p:ph idx="1"/>
            <p:extLst>
              <p:ext uri="{D42A27DB-BD31-4B8C-83A1-F6EECF244321}">
                <p14:modId xmlns:p14="http://schemas.microsoft.com/office/powerpoint/2010/main" val="549692585"/>
              </p:ext>
            </p:extLst>
          </p:nvPr>
        </p:nvGraphicFramePr>
        <p:xfrm>
          <a:off x="5470072" y="804670"/>
          <a:ext cx="5914209" cy="524865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9554845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5224A92-B71D-4244-9CEE-E80F9BD118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069A319-3937-4297-B7D8-6745097B90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5385" y="487353"/>
            <a:ext cx="11218182" cy="5883295"/>
          </a:xfrm>
          <a:prstGeom prst="rect">
            <a:avLst/>
          </a:prstGeom>
          <a:blipFill dpi="0" rotWithShape="1">
            <a:blip r:embed="rId4"/>
            <a:srcRect/>
            <a:tile tx="0" ty="0" sx="100000" sy="100000" flip="none" algn="tl"/>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3FDFE78-2422-40CD-BC53-9E0C459C9D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76"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535825" y="982132"/>
            <a:ext cx="3360772" cy="4625172"/>
          </a:xfrm>
        </p:spPr>
        <p:txBody>
          <a:bodyPr>
            <a:normAutofit/>
          </a:bodyPr>
          <a:lstStyle/>
          <a:p>
            <a:r>
              <a:rPr lang="en-US">
                <a:solidFill>
                  <a:srgbClr val="262626"/>
                </a:solidFill>
                <a:latin typeface="Times New Roman" panose="02020603050405020304" pitchFamily="18" charset="0"/>
                <a:cs typeface="Times New Roman" panose="02020603050405020304" pitchFamily="18" charset="0"/>
              </a:rPr>
              <a:t>Aligning Educational Trends to Technological Innovations </a:t>
            </a:r>
          </a:p>
        </p:txBody>
      </p:sp>
      <p:sp>
        <p:nvSpPr>
          <p:cNvPr id="16" name="Rectangle 15">
            <a:extLst>
              <a:ext uri="{FF2B5EF4-FFF2-40B4-BE49-F238E27FC236}">
                <a16:creationId xmlns:a16="http://schemas.microsoft.com/office/drawing/2014/main" id="{A97E302E-4D34-42E4-94A8-4FC0AF572F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3" y="1092200"/>
            <a:ext cx="5942687" cy="4515104"/>
          </a:xfrm>
          <a:prstGeom prst="rect">
            <a:avLst/>
          </a:prstGeom>
          <a:noFill/>
          <a:ln w="57150" cmpd="thickThin">
            <a:solidFill>
              <a:srgbClr val="7F7F7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2F9E5D5B-348C-4302-9BBF-3081BDEF42F3}"/>
              </a:ext>
            </a:extLst>
          </p:cNvPr>
          <p:cNvGraphicFramePr>
            <a:graphicFrameLocks noGrp="1"/>
          </p:cNvGraphicFramePr>
          <p:nvPr>
            <p:ph idx="1"/>
            <p:extLst>
              <p:ext uri="{D42A27DB-BD31-4B8C-83A1-F6EECF244321}">
                <p14:modId xmlns:p14="http://schemas.microsoft.com/office/powerpoint/2010/main" val="2809902976"/>
              </p:ext>
            </p:extLst>
          </p:nvPr>
        </p:nvGraphicFramePr>
        <p:xfrm>
          <a:off x="1391056" y="1391055"/>
          <a:ext cx="5272392" cy="395915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48853465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2961</TotalTime>
  <Words>2531</Words>
  <Application>Microsoft Office PowerPoint</Application>
  <PresentationFormat>Widescreen</PresentationFormat>
  <Paragraphs>139</Paragraphs>
  <Slides>14</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Garamond</vt:lpstr>
      <vt:lpstr>Times New Roman</vt:lpstr>
      <vt:lpstr>Organic</vt:lpstr>
      <vt:lpstr>State of Educational Technology</vt:lpstr>
      <vt:lpstr>Defining Educational Technology Perspectives</vt:lpstr>
      <vt:lpstr>Defining Educational Technology Perspectives</vt:lpstr>
      <vt:lpstr>Trends in Educational Technology and Impact on K-12 Education</vt:lpstr>
      <vt:lpstr>Trends in Educational Technology Impacting on K-12 Education</vt:lpstr>
      <vt:lpstr>Conditions Influencing School-based Technology Integration.</vt:lpstr>
      <vt:lpstr>Conditions Influencing School-based Technology Integration</vt:lpstr>
      <vt:lpstr>Our School District’s State of Educational Technology: Grades 9 – 12</vt:lpstr>
      <vt:lpstr>Aligning Educational Trends to Technological Innovations </vt:lpstr>
      <vt:lpstr>Aligning Educational Trends to Technological Innovations </vt:lpstr>
      <vt:lpstr>Integrating Educational Technology: Identifying Problems of Practice</vt:lpstr>
      <vt:lpstr>Integrating Educational Technology: Identifying Problems of Practice</vt:lpstr>
      <vt:lpstr>Integrating Educational Technology: Personalized Adaptive Learning</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State of Educational Technology</dc:title>
  <dc:creator>RC C</dc:creator>
  <cp:lastModifiedBy>RC C</cp:lastModifiedBy>
  <cp:revision>15</cp:revision>
  <dcterms:created xsi:type="dcterms:W3CDTF">2020-01-10T12:09:59Z</dcterms:created>
  <dcterms:modified xsi:type="dcterms:W3CDTF">2020-01-12T13:31:38Z</dcterms:modified>
</cp:coreProperties>
</file>